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1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18</a:t>
            </a:r>
          </a:p>
          <a:p>
            <a:r>
              <a:rPr lang="en-US" dirty="0" smtClean="0"/>
              <a:t>Coding </a:t>
            </a:r>
            <a:r>
              <a:rPr lang="en-US" dirty="0"/>
              <a:t>Cloud-Based</a:t>
            </a:r>
          </a:p>
          <a:p>
            <a:r>
              <a:rPr lang="en-US" dirty="0" smtClean="0"/>
              <a:t>Applications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28913"/>
            <a:ext cx="79248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4703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dirty="0"/>
              <a:t>Yahoo! Pipes, create a pipe that displays the names of pizza restaurants within </a:t>
            </a:r>
            <a:r>
              <a:rPr lang="en-US" dirty="0" smtClean="0"/>
              <a:t>a given </a:t>
            </a:r>
            <a:r>
              <a:rPr lang="en-US" dirty="0"/>
              <a:t>zip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dirty="0"/>
              <a:t>Google App Engine, create a page that displays the following Python script:</a:t>
            </a:r>
          </a:p>
          <a:p>
            <a:pPr marL="400050" lvl="1" indent="0">
              <a:buNone/>
            </a:pPr>
            <a:r>
              <a:rPr lang="en-US" dirty="0"/>
              <a:t>print "Content-type: text/html\n\n"</a:t>
            </a:r>
          </a:p>
          <a:p>
            <a:pPr marL="400050" lvl="1" indent="0">
              <a:buNone/>
            </a:pPr>
            <a:r>
              <a:rPr lang="en-US" dirty="0"/>
              <a:t>print "&lt;html&gt;Cloud Computing, Chapter 18&lt;/html</a:t>
            </a:r>
            <a:r>
              <a:rPr lang="en-US" dirty="0" smtClean="0"/>
              <a:t>&gt;"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3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19400"/>
            <a:ext cx="8686800" cy="3733800"/>
          </a:xfrm>
        </p:spPr>
        <p:txBody>
          <a:bodyPr/>
          <a:lstStyle/>
          <a:p>
            <a:r>
              <a:rPr lang="en-US" sz="2000" dirty="0"/>
              <a:t>Use Yahoo! Pipes to create a </a:t>
            </a:r>
            <a:r>
              <a:rPr lang="en-US" sz="2000" dirty="0" err="1"/>
              <a:t>mashup</a:t>
            </a:r>
            <a:r>
              <a:rPr lang="en-US" sz="2000" dirty="0"/>
              <a:t>.</a:t>
            </a:r>
          </a:p>
          <a:p>
            <a:r>
              <a:rPr lang="en-US" sz="2000" dirty="0" smtClean="0"/>
              <a:t>Create </a:t>
            </a:r>
            <a:r>
              <a:rPr lang="en-US" sz="2000" dirty="0"/>
              <a:t>and deploy a cloud-based application using Google App Engine.</a:t>
            </a:r>
          </a:p>
          <a:p>
            <a:r>
              <a:rPr lang="en-US" sz="2000" dirty="0" smtClean="0"/>
              <a:t>Create </a:t>
            </a:r>
            <a:r>
              <a:rPr lang="en-US" sz="2000" dirty="0"/>
              <a:t>and deploy a cloud-based application using Windows Azure.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Developer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Developers who </a:t>
            </a:r>
            <a:r>
              <a:rPr lang="en-US" dirty="0"/>
              <a:t>create new cloud-based </a:t>
            </a:r>
            <a:r>
              <a:rPr lang="en-US" dirty="0" smtClean="0"/>
              <a:t>applications or </a:t>
            </a:r>
            <a:r>
              <a:rPr lang="en-US" dirty="0"/>
              <a:t>who move existing applications to the cloud are truly driving </a:t>
            </a:r>
            <a:r>
              <a:rPr lang="en-US" dirty="0" smtClean="0"/>
              <a:t>the cloud’s </a:t>
            </a:r>
            <a:r>
              <a:rPr lang="en-US" dirty="0"/>
              <a:t>explosive growth. </a:t>
            </a:r>
            <a:endParaRPr lang="en-US" dirty="0" smtClean="0"/>
          </a:p>
          <a:p>
            <a:r>
              <a:rPr lang="en-US" dirty="0" smtClean="0"/>
              <a:t>Creating </a:t>
            </a:r>
            <a:r>
              <a:rPr lang="en-US" dirty="0"/>
              <a:t>a cloud-based application is very </a:t>
            </a:r>
            <a:r>
              <a:rPr lang="en-US" dirty="0" smtClean="0"/>
              <a:t>similar to </a:t>
            </a:r>
            <a:r>
              <a:rPr lang="en-US" dirty="0"/>
              <a:t>building a traditional web-based application. </a:t>
            </a:r>
            <a:endParaRPr lang="en-US" dirty="0" smtClean="0"/>
          </a:p>
          <a:p>
            <a:r>
              <a:rPr lang="en-US" dirty="0" smtClean="0"/>
              <a:t>Developers </a:t>
            </a:r>
            <a:r>
              <a:rPr lang="en-US" dirty="0"/>
              <a:t>normally use </a:t>
            </a:r>
            <a:r>
              <a:rPr lang="en-US" dirty="0" smtClean="0"/>
              <a:t>a programing </a:t>
            </a:r>
            <a:r>
              <a:rPr lang="en-US" dirty="0"/>
              <a:t>language such as PHP, Ruby, Perl, Pty, or C#, along with </a:t>
            </a:r>
            <a:r>
              <a:rPr lang="en-US" dirty="0" smtClean="0"/>
              <a:t>HTML and </a:t>
            </a:r>
            <a:r>
              <a:rPr lang="en-US" dirty="0"/>
              <a:t>CSS, and a database.</a:t>
            </a:r>
          </a:p>
        </p:txBody>
      </p:sp>
    </p:spTree>
    <p:extLst>
      <p:ext uri="{BB962C8B-B14F-4D97-AF65-F5344CB8AC3E}">
        <p14:creationId xmlns:p14="http://schemas.microsoft.com/office/powerpoint/2010/main" val="148382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Mashup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mashup</a:t>
            </a:r>
            <a:r>
              <a:rPr lang="en-US" dirty="0"/>
              <a:t> combines content from several sources onto the same page.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3581400"/>
            <a:ext cx="6867525" cy="20724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04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Yahoo! 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Yahoo! Pipes is a cloud-based application that provides a GUI that </a:t>
            </a:r>
            <a:r>
              <a:rPr lang="en-US" dirty="0" smtClean="0"/>
              <a:t>programmers can </a:t>
            </a:r>
            <a:r>
              <a:rPr lang="en-US" dirty="0"/>
              <a:t>use to combine content (create a </a:t>
            </a:r>
            <a:r>
              <a:rPr lang="en-US" dirty="0" err="1"/>
              <a:t>mashup</a:t>
            </a:r>
            <a:r>
              <a:rPr lang="en-US" dirty="0"/>
              <a:t>) by dragging and </a:t>
            </a:r>
            <a:r>
              <a:rPr lang="en-US" dirty="0" smtClean="0"/>
              <a:t>dropping </a:t>
            </a:r>
            <a:r>
              <a:rPr lang="fr-FR" dirty="0" smtClean="0"/>
              <a:t>content </a:t>
            </a:r>
            <a:r>
              <a:rPr lang="fr-FR" dirty="0"/>
              <a:t>sources onto a </a:t>
            </a:r>
            <a:r>
              <a:rPr lang="fr-FR" dirty="0" err="1"/>
              <a:t>canvas</a:t>
            </a:r>
            <a:r>
              <a:rPr lang="fr-FR" dirty="0"/>
              <a:t>.</a:t>
            </a:r>
            <a:endParaRPr lang="en-US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09999"/>
            <a:ext cx="4867275" cy="268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754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Creating a Simple Yahoo! Pipe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To create your own Yahoo! Pipe, visit </a:t>
            </a:r>
            <a:r>
              <a:rPr lang="en-US" dirty="0" smtClean="0"/>
              <a:t>pipes.yahoo.com</a:t>
            </a:r>
          </a:p>
          <a:p>
            <a:r>
              <a:rPr lang="en-US" dirty="0"/>
              <a:t>Within the page, log in to Yahoo! and click the Create Pipe button. </a:t>
            </a:r>
            <a:endParaRPr lang="en-US" dirty="0" smtClean="0"/>
          </a:p>
          <a:p>
            <a:r>
              <a:rPr lang="en-US" dirty="0" smtClean="0"/>
              <a:t>Your browser</a:t>
            </a:r>
            <a:r>
              <a:rPr lang="en-US" dirty="0"/>
              <a:t>, in turn, will display the pipe canvas and the data sources that you can </a:t>
            </a:r>
            <a:r>
              <a:rPr lang="en-US" dirty="0" smtClean="0"/>
              <a:t>use to </a:t>
            </a:r>
            <a:r>
              <a:rPr lang="en-US" dirty="0"/>
              <a:t>create your pipe,</a:t>
            </a:r>
          </a:p>
        </p:txBody>
      </p:sp>
    </p:spTree>
    <p:extLst>
      <p:ext uri="{BB962C8B-B14F-4D97-AF65-F5344CB8AC3E}">
        <p14:creationId xmlns:p14="http://schemas.microsoft.com/office/powerpoint/2010/main" val="2867067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Google App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343400"/>
          </a:xfrm>
        </p:spPr>
        <p:txBody>
          <a:bodyPr/>
          <a:lstStyle/>
          <a:p>
            <a:r>
              <a:rPr lang="en-US" dirty="0"/>
              <a:t>Using Google App Engine, developers can deploy applications that run on </a:t>
            </a:r>
            <a:r>
              <a:rPr lang="en-US" dirty="0" smtClean="0"/>
              <a:t>the Google </a:t>
            </a:r>
            <a:r>
              <a:rPr lang="en-US" dirty="0"/>
              <a:t>infrastructure. </a:t>
            </a:r>
            <a:endParaRPr lang="en-US" dirty="0" smtClean="0"/>
          </a:p>
          <a:p>
            <a:r>
              <a:rPr lang="en-US" dirty="0" smtClean="0"/>
              <a:t>Google </a:t>
            </a:r>
            <a:r>
              <a:rPr lang="en-US" dirty="0"/>
              <a:t>maintains the servers, scales the applications</a:t>
            </a:r>
            <a:r>
              <a:rPr lang="en-US" dirty="0" smtClean="0"/>
              <a:t>, and </a:t>
            </a:r>
            <a:r>
              <a:rPr lang="en-US" dirty="0"/>
              <a:t>performs the </a:t>
            </a:r>
            <a:r>
              <a:rPr lang="en-US" dirty="0" smtClean="0"/>
              <a:t>server </a:t>
            </a:r>
            <a:r>
              <a:rPr lang="en-US" dirty="0"/>
              <a:t>administration. </a:t>
            </a:r>
            <a:endParaRPr lang="en-US" dirty="0" smtClean="0"/>
          </a:p>
          <a:p>
            <a:r>
              <a:rPr lang="en-US" dirty="0" smtClean="0"/>
              <a:t>Developers </a:t>
            </a:r>
            <a:r>
              <a:rPr lang="en-US" dirty="0"/>
              <a:t>can </a:t>
            </a:r>
            <a:r>
              <a:rPr lang="en-US" dirty="0" smtClean="0"/>
              <a:t>get started </a:t>
            </a:r>
            <a:r>
              <a:rPr lang="en-US" dirty="0"/>
              <a:t>with Google App Engine at no charge. </a:t>
            </a:r>
            <a:r>
              <a:rPr lang="en-US" dirty="0" smtClean="0"/>
              <a:t>As </a:t>
            </a:r>
            <a:r>
              <a:rPr lang="en-US" dirty="0"/>
              <a:t>an application’s </a:t>
            </a:r>
            <a:r>
              <a:rPr lang="en-US" dirty="0" smtClean="0"/>
              <a:t>demand increases</a:t>
            </a:r>
            <a:r>
              <a:rPr lang="en-US" dirty="0"/>
              <a:t>, </a:t>
            </a:r>
            <a:r>
              <a:rPr lang="en-US" dirty="0" smtClean="0"/>
              <a:t>developers pay </a:t>
            </a:r>
            <a:r>
              <a:rPr lang="en-US" dirty="0"/>
              <a:t>only for </a:t>
            </a:r>
            <a:r>
              <a:rPr lang="en-US" dirty="0" smtClean="0"/>
              <a:t>resources </a:t>
            </a:r>
            <a:r>
              <a:rPr lang="en-US" dirty="0"/>
              <a:t>they consume.</a:t>
            </a:r>
          </a:p>
          <a:p>
            <a:r>
              <a:rPr lang="en-US" dirty="0"/>
              <a:t>Developers normally build Google App Engine solutions using Java, Python</a:t>
            </a:r>
            <a:r>
              <a:rPr lang="en-US" dirty="0" smtClean="0"/>
              <a:t>, or </a:t>
            </a:r>
            <a:r>
              <a:rPr lang="en-US" dirty="0"/>
              <a:t>PHP.</a:t>
            </a:r>
          </a:p>
        </p:txBody>
      </p:sp>
    </p:spTree>
    <p:extLst>
      <p:ext uri="{BB962C8B-B14F-4D97-AF65-F5344CB8AC3E}">
        <p14:creationId xmlns:p14="http://schemas.microsoft.com/office/powerpoint/2010/main" val="1253839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Windows Azure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724400"/>
          </a:xfrm>
        </p:spPr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.Net</a:t>
            </a:r>
            <a:r>
              <a:rPr lang="en-US" dirty="0"/>
              <a:t> developers, creating a Windows Azure application is a natural </a:t>
            </a:r>
            <a:r>
              <a:rPr lang="en-US" dirty="0" smtClean="0"/>
              <a:t>extension of </a:t>
            </a:r>
            <a:r>
              <a:rPr lang="en-US" dirty="0"/>
              <a:t>their previous ASP.NET development.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developers will use the Visual </a:t>
            </a:r>
            <a:r>
              <a:rPr lang="en-US" dirty="0" smtClean="0"/>
              <a:t>Studio to </a:t>
            </a:r>
            <a:r>
              <a:rPr lang="en-US" dirty="0"/>
              <a:t>create and deploy their applications. Eventually, support for Windows </a:t>
            </a:r>
            <a:r>
              <a:rPr lang="en-US" dirty="0" smtClean="0"/>
              <a:t>Azure will </a:t>
            </a:r>
            <a:r>
              <a:rPr lang="en-US" dirty="0"/>
              <a:t>be integrated into Visual Studio. 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/>
              <a:t>the time of this writing, however, </a:t>
            </a:r>
            <a:r>
              <a:rPr lang="en-US" dirty="0" smtClean="0"/>
              <a:t>developers must </a:t>
            </a:r>
            <a:r>
              <a:rPr lang="en-US" dirty="0"/>
              <a:t>download and install a Windows Azure software development kit </a:t>
            </a:r>
            <a:r>
              <a:rPr lang="en-US" dirty="0" smtClean="0"/>
              <a:t>as well </a:t>
            </a:r>
            <a:r>
              <a:rPr lang="en-US" dirty="0"/>
              <a:t>as tools for Visual Studio.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In addition, developers must register at the </a:t>
            </a:r>
            <a:r>
              <a:rPr lang="en-US" dirty="0" smtClean="0"/>
              <a:t>Windows Azure </a:t>
            </a:r>
            <a:r>
              <a:rPr lang="en-US" dirty="0"/>
              <a:t>site—which they can do free of charge. 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/>
              <a:t>the Windows Azure site</a:t>
            </a:r>
            <a:r>
              <a:rPr lang="en-US" dirty="0" smtClean="0"/>
              <a:t>, developers </a:t>
            </a:r>
            <a:r>
              <a:rPr lang="en-US" dirty="0"/>
              <a:t>will find tutorials to guide them through the process of creating </a:t>
            </a:r>
            <a:r>
              <a:rPr lang="en-US" dirty="0" smtClean="0"/>
              <a:t>and deploying </a:t>
            </a:r>
            <a:r>
              <a:rPr lang="en-US" dirty="0"/>
              <a:t>a cloud-based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133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ARTICULATE_PROJECT_OPEN" val="0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5228</TotalTime>
  <Words>497</Words>
  <Application>Microsoft Macintosh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PPP_SNATU_TXT_In_The_Clouds</vt:lpstr>
      <vt:lpstr>Cloud Computing</vt:lpstr>
      <vt:lpstr>Learning Objectives</vt:lpstr>
      <vt:lpstr>Developer Role</vt:lpstr>
      <vt:lpstr>Mashup</vt:lpstr>
      <vt:lpstr>Yahoo! Pipes</vt:lpstr>
      <vt:lpstr>Creating a Simple Yahoo! Pipe</vt:lpstr>
      <vt:lpstr>Using Google App Engine</vt:lpstr>
      <vt:lpstr>Windows Azure</vt:lpstr>
      <vt:lpstr>Windows Azure Continued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202</cp:revision>
  <dcterms:created xsi:type="dcterms:W3CDTF">2012-01-24T21:28:01Z</dcterms:created>
  <dcterms:modified xsi:type="dcterms:W3CDTF">2012-05-30T04:43:27Z</dcterms:modified>
</cp:coreProperties>
</file>