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251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tags" Target="tags/tag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4038600"/>
            <a:ext cx="8534400" cy="990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029200"/>
            <a:ext cx="8534400" cy="914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209550"/>
            <a:ext cx="2133600" cy="6343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09550"/>
            <a:ext cx="6248400" cy="6343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7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46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040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8288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657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4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741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23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68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90800" y="209550"/>
            <a:ext cx="624840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828800"/>
            <a:ext cx="8534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5</a:t>
            </a:r>
          </a:p>
          <a:p>
            <a:r>
              <a:rPr lang="en-US" dirty="0" smtClean="0"/>
              <a:t>Identity as a Service (</a:t>
            </a:r>
            <a:r>
              <a:rPr lang="en-US" dirty="0" err="1" smtClean="0"/>
              <a:t>IDaaS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81000"/>
            <a:ext cx="3344103" cy="43434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888" y="5181600"/>
            <a:ext cx="229552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981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 Provisioning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process of creating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user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account on a system is called account 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provisioning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Because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different employees may need different capabilities on each system,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provisioning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 can be complex.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an employee leaves the company, a </a:t>
            </a:r>
            <a:r>
              <a:rPr lang="en-US" b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deprovisioning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process must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occur to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the user’s accounts.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2408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Deprovisioning</a:t>
            </a:r>
            <a:r>
              <a:rPr lang="en-US" dirty="0" smtClean="0"/>
              <a:t>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Unfortunately, the IT staff is not always immediately informed that an employee no longer works for the company, or the IT staff misses a server account and the user may still have access to one or more systems.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367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A’s of Cloud Identity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05000"/>
            <a:ext cx="89916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Authentication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The process of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validating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user for on-site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cloud-based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solutions.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Authorization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The process of determining and specifying what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 is allowed to do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each server.</a:t>
            </a:r>
          </a:p>
          <a:p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Account management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The process of synchronizing user accounts by provisioning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deprovisioning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access.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Audit 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logging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The process of tracking which applications users access and when.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186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World: Ping Identity </a:t>
            </a:r>
            <a:r>
              <a:rPr lang="en-US" dirty="0" err="1" smtClean="0"/>
              <a:t>IDaaS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534400" cy="4343400"/>
          </a:xfrm>
        </p:spPr>
        <p:txBody>
          <a:bodyPr/>
          <a:lstStyle/>
          <a:p>
            <a:r>
              <a:rPr lang="en-US" dirty="0" smtClean="0"/>
              <a:t>P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ing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Identity provides cloud-based ID management software that supports FIDM and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 account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provisioning.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1021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248400" cy="1238250"/>
          </a:xfrm>
        </p:spPr>
        <p:txBody>
          <a:bodyPr/>
          <a:lstStyle/>
          <a:p>
            <a:r>
              <a:rPr lang="en-US" dirty="0" smtClean="0"/>
              <a:t>Real World: </a:t>
            </a:r>
            <a:r>
              <a:rPr lang="en-US" dirty="0" err="1" smtClean="0"/>
              <a:t>PassworkBank</a:t>
            </a:r>
            <a:r>
              <a:rPr lang="en-US" dirty="0" smtClean="0"/>
              <a:t> </a:t>
            </a:r>
            <a:r>
              <a:rPr lang="en-US" dirty="0" err="1" smtClean="0"/>
              <a:t>IDaaS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 err="1" smtClean="0"/>
              <a:t>P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asswordBank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provides an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IDaaS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solution that supports on-site and cloud-based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 access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Its FIDM service supports enterprise-wide SSO (E-SSO) and SSO for web-based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applications (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WebSSO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PasswordBank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solutions perform the FIDM without the use of SAML.</a:t>
            </a:r>
          </a:p>
          <a:p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PasswordBank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solutions support a myriad of devices, including the iPhone.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426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OpenID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allows users to use an existing account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log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to multiple websites. Today, more than 1 billion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OpenID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accounts exist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are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accepted by thousands of websites.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Companies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support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OpenID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include Google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Yahoo!, Flickr,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Myspace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WordPress.com, and more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229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248400" cy="1238250"/>
          </a:xfrm>
        </p:spPr>
        <p:txBody>
          <a:bodyPr/>
          <a:lstStyle/>
          <a:p>
            <a:r>
              <a:rPr lang="en-US" dirty="0" smtClean="0"/>
              <a:t>Advantages of Using </a:t>
            </a:r>
            <a:r>
              <a:rPr lang="en-US" dirty="0" err="1" smtClean="0"/>
              <a:t>OpenID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534400" cy="43434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Increased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site conversion rates (rates at which customers choose to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join websites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because users do not need to register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Access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greater user profile content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Fewer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problems with lost passwords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Ease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content integration into social networking sites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432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ID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Threats to mobile devices include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following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Identity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theft if a device is lost or stolen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Eavesdropping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data communications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Surveillance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confidential screen content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Phishing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content from rogue sites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Man-in-the-middle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attacks through intercepted signals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Inadequate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device resources to provide a strong security implementation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Social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attacks on unaware users that yield identity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766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2362200"/>
            <a:ext cx="78486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0996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Chapter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534400" cy="4343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Define and describe SSO.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Define and describe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IDaaS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Define SAML and describe its purpose.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Define and describe provisioning.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Define and describe FIDM.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6.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List factors that make mobile </a:t>
            </a:r>
            <a:r>
              <a:rPr lang="en-US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 </a:t>
            </a:r>
            <a:r>
              <a:rPr lang="en-US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management difficult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162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667000"/>
            <a:ext cx="8534400" cy="3886200"/>
          </a:xfrm>
        </p:spPr>
        <p:txBody>
          <a:bodyPr/>
          <a:lstStyle/>
          <a:p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Describe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challenges related to ID management.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Describe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discuss single sign-on (SSO) capabilities.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List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advantages of </a:t>
            </a:r>
            <a:r>
              <a:rPr lang="en-US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IDaaS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solutions.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Discuss </a:t>
            </a:r>
            <a:r>
              <a:rPr lang="en-US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IDaaS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solutions offered by various companies.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58074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IDaaS</a:t>
            </a:r>
            <a:r>
              <a:rPr lang="en-US" dirty="0" smtClean="0"/>
              <a:t> 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/>
          <a:lstStyle/>
          <a:p>
            <a:r>
              <a:rPr lang="en-US" dirty="0" smtClean="0"/>
              <a:t>Identity (or identification) as a service (</a:t>
            </a:r>
            <a:r>
              <a:rPr lang="en-US" dirty="0" err="1" smtClean="0"/>
              <a:t>IDaaS</a:t>
            </a:r>
            <a:r>
              <a:rPr lang="en-US" dirty="0" smtClean="0"/>
              <a:t>)—Cloud-based approaches to managing user identities, including usernames, passwords, and access. Also sometimes referred to as “identity management as a service.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049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Sign-On (SSO)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 smtClean="0"/>
              <a:t>Single sign-on (SSO)—PA process that allows a user to log into a central authority and then access other sites and services for which he or she has credentials.</a:t>
            </a:r>
            <a:endParaRPr lang="en-US" dirty="0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6412" y="4159126"/>
            <a:ext cx="5033963" cy="223473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37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SSO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Fewer username and password combinations for users to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remember and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manage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password fatigue caused by the stress of managing multiple passwords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user time consumed by having to log in to individual systems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Fewer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calls to help desks for forgotten passwords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centralized location for IT staff to manage password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compliance and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reporting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701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SSO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primary disadvantage of SSO systems is the potential for a single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source of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failure. If the authentication server fails, users will not be able to log in to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other servers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Thus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having a cloud-based authentication server with system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redundancy reduces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risk of system unavailability.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765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SSO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444151"/>
            <a:ext cx="4267200" cy="365263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460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248400" cy="1238250"/>
          </a:xfrm>
        </p:spPr>
        <p:txBody>
          <a:bodyPr/>
          <a:lstStyle/>
          <a:p>
            <a:r>
              <a:rPr lang="en-US" dirty="0" smtClean="0"/>
              <a:t>Federated ID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FIDM describes the technologies and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protocols that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combine to enable a user to bring security credentials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across different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security domains (different servers running potentially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different operating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954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1950"/>
            <a:ext cx="6248400" cy="1238250"/>
          </a:xfrm>
        </p:spPr>
        <p:txBody>
          <a:bodyPr/>
          <a:lstStyle/>
          <a:p>
            <a:r>
              <a:rPr lang="en-US" dirty="0" smtClean="0"/>
              <a:t>Security Assertion Markup Language (SAML)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Behind the scenes, many FIDM systems use the </a:t>
            </a:r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Security Assertion </a:t>
            </a: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Markup Language (SAML)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package a user’s security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credentials.</a:t>
            </a:r>
            <a:endParaRPr lang="en-US" dirty="0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483" y="3505200"/>
            <a:ext cx="6243638" cy="272007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2555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" val="9e189f1a753ee679d1b35c74a851e0b830c82ef3"/>
</p:tagLst>
</file>

<file path=ppt/theme/theme1.xml><?xml version="1.0" encoding="utf-8"?>
<a:theme xmlns:a="http://schemas.openxmlformats.org/drawingml/2006/main" name="PPP_SNATU_TXT_In_The_Clouds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PPP_SNATU_TXT_In_The_Clouds</Template>
  <TotalTime>203</TotalTime>
  <Words>782</Words>
  <Application>Microsoft Macintosh PowerPoint</Application>
  <PresentationFormat>On-screen Show (4:3)</PresentationFormat>
  <Paragraphs>68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PPP_SNATU_TXT_In_The_Clouds</vt:lpstr>
      <vt:lpstr>Cloud Computing</vt:lpstr>
      <vt:lpstr>Learning Objectives</vt:lpstr>
      <vt:lpstr>IDaaS Defined</vt:lpstr>
      <vt:lpstr>Single Sign-On (SSO)</vt:lpstr>
      <vt:lpstr>Advantages of SSO</vt:lpstr>
      <vt:lpstr>Disadvantages of SSO</vt:lpstr>
      <vt:lpstr>How SSO Works</vt:lpstr>
      <vt:lpstr>Federated ID Management</vt:lpstr>
      <vt:lpstr>Security Assertion Markup Language (SAML)</vt:lpstr>
      <vt:lpstr>Account Provisioning</vt:lpstr>
      <vt:lpstr>Deprovisioning Problem</vt:lpstr>
      <vt:lpstr>4 A’s of Cloud Identity</vt:lpstr>
      <vt:lpstr>Real World: Ping Identity IDaaS</vt:lpstr>
      <vt:lpstr>Real World: PassworkBank IDaaS</vt:lpstr>
      <vt:lpstr>OpenID</vt:lpstr>
      <vt:lpstr>Advantages of Using OpenID</vt:lpstr>
      <vt:lpstr>Mobile ID Management</vt:lpstr>
      <vt:lpstr>Key Terms</vt:lpstr>
      <vt:lpstr>Chapter Review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Computing</dc:title>
  <dc:creator>Kris</dc:creator>
  <cp:lastModifiedBy>Vladimir Stolichnaya</cp:lastModifiedBy>
  <cp:revision>77</cp:revision>
  <dcterms:created xsi:type="dcterms:W3CDTF">2012-01-24T21:28:01Z</dcterms:created>
  <dcterms:modified xsi:type="dcterms:W3CDTF">2012-05-30T04:38:23Z</dcterms:modified>
</cp:coreProperties>
</file>