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248400" cy="1238250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Solutions May Support Many Different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138738" cy="3176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0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the web, sites experience a wide range of network traffic requirements.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 such as Google, Yahoo!, Amazon, and Microsoft experience millions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hits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day. To handle such web requests, the sites use a technique known as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balancing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requests across multiple servers.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balancing uses a server to route traffic to multiple servers which, in turn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share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workload.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05" y="3375804"/>
            <a:ext cx="6067425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2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238250"/>
          </a:xfrm>
        </p:spPr>
        <p:txBody>
          <a:bodyPr/>
          <a:lstStyle/>
          <a:p>
            <a:r>
              <a:rPr lang="en-US" dirty="0" smtClean="0"/>
              <a:t>Load Balancing and Replicated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balanced systems, for data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redundancy,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replicate databases on multiple servers.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database, in turn, will send data updates to the other to maintain data synchronization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servers.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5605463" cy="220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238250"/>
          </a:xfrm>
        </p:spPr>
        <p:txBody>
          <a:bodyPr/>
          <a:lstStyle/>
          <a:p>
            <a:r>
              <a:rPr lang="en-US" dirty="0" smtClean="0"/>
              <a:t>Cloud-Based Data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cloud-based NAS devices and cloud-based databases, companies can replicate key data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5914"/>
            <a:ext cx="5000625" cy="2814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3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238250"/>
          </a:xfrm>
        </p:spPr>
        <p:txBody>
          <a:bodyPr/>
          <a:lstStyle/>
          <a:p>
            <a:r>
              <a:rPr lang="en-US" dirty="0" smtClean="0"/>
              <a:t>Real World: Rackspace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ackspace has emerged as one of the largest players in 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market. Rackspace offers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solutions that include cloud hosting, managed hosting (including 24/7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data-center like management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hybrid solutions that combine the cloud and managed services.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minutes, from the Rackspace website an administrator can select a solution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deploys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 to 50 servers. Larger configurations are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7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Rackspace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Rackspace offers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cloudbased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 to hundreds of thousands of clients. Rackspace houses its data centers at very large facilities located around the world.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the cloud, Rackspace offers pay as you go scalability, with on-demand storage and load balancing. Beyond cloud hosting, Rackspace provides solutions for cloud-based e-mail, Exchange hosting, file sharing, backups, and collaboration.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Attached Storage (NAS)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Cloud-based NAS devices present cloud-based storage as mountable devices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replicated in the cloud to meet a company’s data redundancy needs.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09" y="4267200"/>
            <a:ext cx="5086350" cy="2250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5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Nirvanix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Nirvanix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cloud-based NAS, which is accessible through 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CloudNAS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629274" cy="255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5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expensive and staff-intensive data center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hardware scalability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cost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On-demand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pay as you go scalability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IT staff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Suitability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 hoc test environments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system administration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1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3886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identify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providers.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colocation.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system and storage redundancy.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cloud-based network-attached storage (NAS)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and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solution providers.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load balancing and identify cloud-based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providers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pros and cons of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Server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Actual hardware is allocated for the customer’s dedicated use.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Dedicated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server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customer is allocated a virtual server,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runs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physical server that may or may not have other virtual servers.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server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customer can access a virtual server on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that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shared with other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Server Types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environment, customers can allocate various server types.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271963" cy="2676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2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4" y="2286000"/>
            <a:ext cx="78200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5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describe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describe system redundancy. Discuss how you might use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implement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redundancy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describe load balancing. Discuss how you might use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implement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balancing.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4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7630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describe NAS. Assume you must implement a shared file system within the cloud. What company would you select? Why? What costs should your client expect to pay for cloud-based data on a gigabyte (GB) basis?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describe colocation. Discuss how you might use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implement colocation.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and contrast a cloud-based disk storage device (with a file system) with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based database.</a:t>
            </a:r>
          </a:p>
        </p:txBody>
      </p:sp>
    </p:spTree>
    <p:extLst>
      <p:ext uri="{BB962C8B-B14F-4D97-AF65-F5344CB8AC3E}">
        <p14:creationId xmlns:p14="http://schemas.microsoft.com/office/powerpoint/2010/main" val="29616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192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 and contrast physical, dedicated virtual, and shared virtual servers. Search the web for companies that provide each. What cost should a customer expect to pay for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5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provider makes all of the computing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resources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available, and the customers, in turn, are responsible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installing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managing the systems, which they can normally do, for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part, over the Internet.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36541"/>
            <a:ext cx="6324600" cy="2251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3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What Data Centers Must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15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high-speed and redundant Internet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conditioning to eliminate the heat generated by servers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disk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devices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with the potential for uninterrupted power supply 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 and long term through the use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on-site diesel powered generators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suppression systems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staffing to support hardware, networks,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operating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1950"/>
            <a:ext cx="6248400" cy="1238250"/>
          </a:xfrm>
        </p:spPr>
        <p:txBody>
          <a:bodyPr/>
          <a:lstStyle/>
          <a:p>
            <a:r>
              <a:rPr lang="en-US" dirty="0" smtClean="0"/>
              <a:t>Bottom Line: Data Centers are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68592"/>
            <a:ext cx="4800600" cy="310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5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Colocated</a:t>
            </a:r>
            <a:r>
              <a:rPr lang="en-US" dirty="0" smtClean="0"/>
              <a:t>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reduce the risk of a single point of failure, companies often create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duplicate data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at a remote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centers fail, the other can immediately take over operations.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data center will increase the company’s costs—essentially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doubling them—because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duplicate servers, storage devices, network equipment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Internet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access, and staffing.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4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Colocated</a:t>
            </a:r>
            <a:r>
              <a:rPr lang="en-US" dirty="0" smtClean="0"/>
              <a:t>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4857"/>
            <a:ext cx="5648325" cy="3629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4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1950"/>
            <a:ext cx="6248400" cy="12382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Colocated</a:t>
            </a:r>
            <a:r>
              <a:rPr lang="en-US" dirty="0" smtClean="0"/>
              <a:t> Systems Accomplish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the company less susceptible to fire, acts of God, and terrorism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through a distributed workload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company less susceptible to downtime due to power loss from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blackout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brownout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 </a:t>
            </a:r>
            <a:r>
              <a:rPr lang="en-US" dirty="0" err="1" smtClean="0"/>
              <a:t>PaaS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 allow smaller companies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eliminate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for their own on-site data center.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08" y="3657600"/>
            <a:ext cx="4144127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ARTICULATE_PROJECT_OPEN" val="0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184</TotalTime>
  <Words>1018</Words>
  <Application>Microsoft Macintosh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PPP_SNATU_TXT_In_The_Clouds</vt:lpstr>
      <vt:lpstr>Cloud Computing</vt:lpstr>
      <vt:lpstr>Learning Objectives</vt:lpstr>
      <vt:lpstr>IaaS Defined</vt:lpstr>
      <vt:lpstr>What Data Centers Must Provide</vt:lpstr>
      <vt:lpstr>Bottom Line: Data Centers are Expensive</vt:lpstr>
      <vt:lpstr>Colocated Data Centers</vt:lpstr>
      <vt:lpstr>Colocated Data Center</vt:lpstr>
      <vt:lpstr>What Colocated Systems Accomplish</vt:lpstr>
      <vt:lpstr>Role of a PaaS</vt:lpstr>
      <vt:lpstr>IaaS Solutions May Support Many Different Companies</vt:lpstr>
      <vt:lpstr>Load Balancing</vt:lpstr>
      <vt:lpstr>Load Balancing Continued</vt:lpstr>
      <vt:lpstr>Load Balancing and Replicated Databases</vt:lpstr>
      <vt:lpstr>Cloud-Based Data Replication</vt:lpstr>
      <vt:lpstr>Real World: Rackspace IaaS</vt:lpstr>
      <vt:lpstr>Rackspace Continued</vt:lpstr>
      <vt:lpstr>Network Attached Storage (NAS)</vt:lpstr>
      <vt:lpstr>Real World: Nirvanix IaaS</vt:lpstr>
      <vt:lpstr>Advantages of IaaS</vt:lpstr>
      <vt:lpstr>IaaS Server Types</vt:lpstr>
      <vt:lpstr>IaaS Server Types Continued</vt:lpstr>
      <vt:lpstr>Key Terms</vt:lpstr>
      <vt:lpstr>Chapter Review</vt:lpstr>
      <vt:lpstr>Chapter Review Continued</vt:lpstr>
      <vt:lpstr>Chapter Review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70</cp:revision>
  <dcterms:created xsi:type="dcterms:W3CDTF">2012-01-24T21:28:01Z</dcterms:created>
  <dcterms:modified xsi:type="dcterms:W3CDTF">2012-05-30T04:35:28Z</dcterms:modified>
</cp:coreProperties>
</file>