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1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85344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85344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09550"/>
            <a:ext cx="2133600" cy="634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09550"/>
            <a:ext cx="6248400" cy="634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09550"/>
            <a:ext cx="6248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</a:p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344103" cy="434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88" y="5181600"/>
            <a:ext cx="22955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248400" cy="1238250"/>
          </a:xfrm>
        </p:spPr>
        <p:txBody>
          <a:bodyPr/>
          <a:lstStyle/>
          <a:p>
            <a:r>
              <a:rPr lang="en-US" dirty="0" smtClean="0"/>
              <a:t>Real World: ADP </a:t>
            </a:r>
            <a:r>
              <a:rPr lang="en-US" dirty="0" err="1" smtClean="0"/>
              <a:t>SaaS</a:t>
            </a:r>
            <a:r>
              <a:rPr lang="en-US" dirty="0" smtClean="0"/>
              <a:t>-based Payroll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763000" cy="4419600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of the first companies to leverage the power of the cloud was ADP—a payroll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company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 beyond payroll today, ADP offers cloud-based solutions for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management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employee benefits processing, workers compensation, human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issues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more.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ADP has extended many of its services to mobile users, allowing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payroll processing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occur any time, from any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3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smtClean="0"/>
              <a:t>Real World: WebEx </a:t>
            </a:r>
            <a:r>
              <a:rPr lang="en-US" dirty="0" err="1" smtClean="0"/>
              <a:t>SaaS</a:t>
            </a:r>
            <a:r>
              <a:rPr lang="en-US" dirty="0" smtClean="0"/>
              <a:t>-Based Virtual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gain market share, 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 must be disruptive; it must change its industry.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WebEx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not only changes how and when people meet, it disrupts the travel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 by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business trips, hotel stays, and business meals.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Millions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users rely 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WebEx to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 virtual yet face-to-face meeting platform. A side effect of less travel is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greening of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business, which has less impact on the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248400" cy="1238250"/>
          </a:xfrm>
        </p:spPr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Carbonite</a:t>
            </a:r>
            <a:r>
              <a:rPr lang="en-US" dirty="0" smtClean="0"/>
              <a:t> </a:t>
            </a:r>
            <a:r>
              <a:rPr lang="en-US" dirty="0" err="1" smtClean="0"/>
              <a:t>SaaS</a:t>
            </a:r>
            <a:r>
              <a:rPr lang="en-US" dirty="0" smtClean="0"/>
              <a:t>-based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know they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perform regular disk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backup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Because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is generally too time consuming, most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fail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back up their files on a regular basis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err="1" smtClean="0"/>
              <a:t>Carbonite</a:t>
            </a:r>
            <a:r>
              <a:rPr lang="en-US" dirty="0" smtClean="0"/>
              <a:t> provides turn-key backups to the cloud.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93580"/>
            <a:ext cx="4648200" cy="2125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8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Mashups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32004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of services joined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create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overall solution.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/>
              <a:t>Mashups</a:t>
            </a:r>
            <a:r>
              <a:rPr lang="en-US" dirty="0" smtClean="0"/>
              <a:t> can be combined by JavaScript or by a server-based application.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4812196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7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2000250"/>
          </a:xfrm>
        </p:spPr>
        <p:txBody>
          <a:bodyPr/>
          <a:lstStyle/>
          <a:p>
            <a:r>
              <a:rPr lang="en-US" dirty="0" smtClean="0"/>
              <a:t>Real World: Office365</a:t>
            </a:r>
            <a:br>
              <a:rPr lang="en-US" dirty="0" smtClean="0"/>
            </a:br>
            <a:r>
              <a:rPr lang="en-US" dirty="0" err="1" smtClean="0"/>
              <a:t>SaaS</a:t>
            </a:r>
            <a:r>
              <a:rPr lang="en-US" dirty="0" smtClean="0"/>
              <a:t>-Based Document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4191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 365 provides cloud-based subscription access to the Office suite of applications.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640915"/>
            <a:ext cx="6467475" cy="2836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2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1950"/>
            <a:ext cx="6248400" cy="1619250"/>
          </a:xfrm>
        </p:spPr>
        <p:txBody>
          <a:bodyPr/>
          <a:lstStyle/>
          <a:p>
            <a:r>
              <a:rPr lang="en-US" dirty="0" smtClean="0"/>
              <a:t>Introducing Service-Oriented Architecture (SOA)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Service-oriented architecture (SOA)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application development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methodology with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developers create solutions by integrating one or more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610100" cy="2228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9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or subroutine a program can call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accomplish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specific task.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program running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one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calls a web service, a message, possibly containing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 values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sent across the network (or Internet) to the computer housing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service.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computer, in turn, performs its processing and normally returns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result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caller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developers refer to web services as remote-procedure calls. </a:t>
            </a: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0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Message Passing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86037"/>
            <a:ext cx="6915150" cy="3209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Developers refer to a set of web services as an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program interface (API)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Amazon and eBay, for example, provide APIs that programmers can use to purchase products from across the web using the programs they create.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5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Facebook: Is It a </a:t>
            </a:r>
            <a:r>
              <a:rPr lang="en-US" dirty="0" err="1" smtClean="0"/>
              <a:t>SaaS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ask 10 cloud experts if Facebook is 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social media site, you will likely get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uncommitted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“maybe” answers. Facebook definitely has a variety of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characteristics: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Ability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scale with respect to processor demands and data storage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software to purchase or install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Redundant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 hardware and data storage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Accessibility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 myriad of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7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38862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Define and describe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 the advantages and disadvantages of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solutions.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Define and describe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OpenSaaS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Define and describe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mashups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Discuss the wide range of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solutions and their providers.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07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662238"/>
            <a:ext cx="78390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91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describe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provider for each of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following: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customer relationship management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Accounting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tax filing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Web-based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Payroll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Backup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creation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networking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04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619250"/>
          </a:xfrm>
        </p:spPr>
        <p:txBody>
          <a:bodyPr/>
          <a:lstStyle/>
          <a:p>
            <a:r>
              <a:rPr lang="en-US" dirty="0" smtClean="0"/>
              <a:t>Chapter Review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describe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mashups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advantages and disadvantages of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solutions.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role of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contrast a web service and 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describe SOA.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248400" cy="1143000"/>
          </a:xfrm>
        </p:spPr>
        <p:txBody>
          <a:bodyPr/>
          <a:lstStyle/>
          <a:p>
            <a:r>
              <a:rPr lang="en-US" dirty="0" smtClean="0"/>
              <a:t>Software as a Service</a:t>
            </a:r>
            <a:br>
              <a:rPr lang="en-US" dirty="0" smtClean="0"/>
            </a:br>
            <a:r>
              <a:rPr lang="en-US" dirty="0" err="1" smtClean="0"/>
              <a:t>SaaS</a:t>
            </a:r>
            <a:r>
              <a:rPr lang="en-US" dirty="0" smtClean="0"/>
              <a:t>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model in which users use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web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browser to access software that resides, along with the programs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user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data, in the cloud.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44700"/>
            <a:ext cx="4048125" cy="2379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29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9154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for an on-site data center.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for application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customers to pay on demand for software use, normally 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per-user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basis.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application, processor, and data storage scalability.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device-independent access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disaster recovery and business continuity.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2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biggest concern, or potential disadvantage, is that the data, like the applications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reside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cloud. Many companies are concerned about letting go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their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because the company does not own the solution, it can be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challenging or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expensive to customize the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0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248400" cy="1238250"/>
          </a:xfrm>
        </p:spPr>
        <p:txBody>
          <a:bodyPr/>
          <a:lstStyle/>
          <a:p>
            <a:r>
              <a:rPr lang="en-US" dirty="0" smtClean="0"/>
              <a:t>Real World: Salesforce.com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Cloud-based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relationship management (CRM)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 accomplish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contacts and leads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Centralize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 information, presentations, and project details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information and reports from anyplace, at any time, with any device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quotes and project work flow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contacts and meetings with existing tools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such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Microsoft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Outlook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64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248400" cy="1238250"/>
          </a:xfrm>
        </p:spPr>
        <p:txBody>
          <a:bodyPr/>
          <a:lstStyle/>
          <a:p>
            <a:r>
              <a:rPr lang="en-US" dirty="0" smtClean="0"/>
              <a:t>Multitenant </a:t>
            </a:r>
            <a:r>
              <a:rPr lang="en-US" dirty="0" err="1" smtClean="0"/>
              <a:t>SaaS</a:t>
            </a:r>
            <a:r>
              <a:rPr lang="en-US" dirty="0" smtClean="0"/>
              <a:t>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3962400" cy="39624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are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multitenant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that is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within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cloud, two 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companies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share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server resources.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32" y="2819400"/>
            <a:ext cx="4319588" cy="3014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2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8150"/>
            <a:ext cx="6248400" cy="1238250"/>
          </a:xfrm>
        </p:spPr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Taleo</a:t>
            </a:r>
            <a:r>
              <a:rPr lang="en-US" dirty="0" smtClean="0"/>
              <a:t> Human-Resources </a:t>
            </a:r>
            <a:r>
              <a:rPr lang="en-US" dirty="0" err="1" smtClean="0"/>
              <a:t>SaaS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41148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achieve wide-scale use, 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 must have large market potential.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business must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recruit, hire, train, and compensate employees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cloud-based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talent management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provides applications and services to meet company human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demands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4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OpenSaaS</a:t>
            </a:r>
            <a:r>
              <a:rPr lang="en-US" dirty="0" smtClean="0"/>
              <a:t>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763000" cy="472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OpenSaaS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created using an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open-source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to run on an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open-source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 and database.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customers believe that if a solution is open source, it will be easier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them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the data to a different application in the future if the current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fails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meet their needs.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customers do not own the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software, they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not be able to move the application itself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36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4b0f9a2ce84e864a328139283993d548c239c2d"/>
  <p:tag name="ARTICULATE_PROJECT_OPEN" val="0"/>
</p:tagLst>
</file>

<file path=ppt/theme/theme1.xml><?xml version="1.0" encoding="utf-8"?>
<a:theme xmlns:a="http://schemas.openxmlformats.org/drawingml/2006/main" name="PPP_SNATU_TXT_In_The_Cloud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PPP_SNATU_TXT_In_The_Clouds</Template>
  <TotalTime>109</TotalTime>
  <Words>1045</Words>
  <Application>Microsoft Macintosh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PPP_SNATU_TXT_In_The_Clouds</vt:lpstr>
      <vt:lpstr>Cloud Computing</vt:lpstr>
      <vt:lpstr>Learning Objectives</vt:lpstr>
      <vt:lpstr>Software as a Service SaaS Defined</vt:lpstr>
      <vt:lpstr>SaaS Advantages</vt:lpstr>
      <vt:lpstr>SaaS Disadvantages</vt:lpstr>
      <vt:lpstr>Real World: Salesforce.com</vt:lpstr>
      <vt:lpstr>Multitenant SaaS Solutions</vt:lpstr>
      <vt:lpstr>Real World: Taleo Human-Resources SaaS</vt:lpstr>
      <vt:lpstr>OpenSaaS Solutions</vt:lpstr>
      <vt:lpstr>Real World: ADP SaaS-based Payroll Processing</vt:lpstr>
      <vt:lpstr>Real World: WebEx SaaS-Based Virtual Meetings</vt:lpstr>
      <vt:lpstr>Real World: Carbonite SaaS-based Backups</vt:lpstr>
      <vt:lpstr>Understanding Mashups</vt:lpstr>
      <vt:lpstr>Real World: Office365 SaaS-Based Document Creation</vt:lpstr>
      <vt:lpstr>Introducing Service-Oriented Architecture (SOA)</vt:lpstr>
      <vt:lpstr>Web Service</vt:lpstr>
      <vt:lpstr>Web Service Message Passing</vt:lpstr>
      <vt:lpstr>Web Services Continued</vt:lpstr>
      <vt:lpstr>Facebook: Is It a SaaS?</vt:lpstr>
      <vt:lpstr>Key Terms</vt:lpstr>
      <vt:lpstr>Chapter Review</vt:lpstr>
      <vt:lpstr>Chapter Review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Kris</dc:creator>
  <cp:lastModifiedBy>Vladimir Stolichnaya</cp:lastModifiedBy>
  <cp:revision>39</cp:revision>
  <dcterms:created xsi:type="dcterms:W3CDTF">2012-01-24T21:28:01Z</dcterms:created>
  <dcterms:modified xsi:type="dcterms:W3CDTF">2012-05-30T04:34:22Z</dcterms:modified>
</cp:coreProperties>
</file>