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5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Introducing Cloud Computing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Real World: Windows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495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Azure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Microsoft platform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use to move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cloud.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Azure provides operating-system support for .NET applications and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cloud-based SQL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(SQL Azure).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maintains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servers, operating systems, database software, and other supporting applications.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Azure can scale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meet the developer’s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14350"/>
            <a:ext cx="6248400" cy="1238250"/>
          </a:xfrm>
        </p:spPr>
        <p:txBody>
          <a:bodyPr/>
          <a:lstStyle/>
          <a:p>
            <a:r>
              <a:rPr lang="en-US" dirty="0" smtClean="0"/>
              <a:t>Features of Cloud-Based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49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Scalability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demand resource scaling.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Redundancy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Servers, storage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from resource pooling.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resources across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large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companies, which provides cost savings to each.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Outsourced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management.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an IT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 who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operating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and underlying support software.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of entry.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need to invest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their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IT data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9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Software as a Service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4495800" cy="4572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cloud-based foundation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software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demand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Web-delivered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access via a web browser.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software can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 within any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deployment-model clouds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96" y="2667000"/>
            <a:ext cx="3109913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9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advantages of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simplicity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integration (users need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browser), cost (the data center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resides within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cloud), and scalability (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customers can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user licenses or seats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needed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 of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is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perception of security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Real World: Salesforce.com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first companies to launch a large-scale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Leveraged the fact that 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as three-fourths of a salesperson’s day was spent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fr-F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nonsales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regardless of the items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 sold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selling process was similar across companies and even industries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Automated these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and put the underlying data storage in the cloud—the sales cloud.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4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Platform as a Service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underlying hardware technology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one or more servers (or virtual servers), operating systems,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solutions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developer tools, and network support, for developers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 their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solutions.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and software within a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 by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platform provider.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not worry about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 hardware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operating system upgrades. Instead, developers can focus 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own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err="1" smtClean="0"/>
              <a:t>PaaS</a:t>
            </a:r>
            <a:r>
              <a:rPr lang="en-US" dirty="0" smtClean="0"/>
              <a:t>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4267200" cy="4343400"/>
          </a:xfrm>
        </p:spPr>
        <p:txBody>
          <a:bodyPr/>
          <a:lstStyle/>
          <a:p>
            <a:r>
              <a:rPr lang="en-US" dirty="0" smtClean="0"/>
              <a:t>Developers can focus on application solutions, not hardware or the platform.</a:t>
            </a:r>
          </a:p>
          <a:p>
            <a:endParaRPr lang="en-US" sz="1400" dirty="0"/>
          </a:p>
          <a:p>
            <a:r>
              <a:rPr lang="en-US" dirty="0" smtClean="0"/>
              <a:t>Some developers want more control over the underlying systems (patches, versions, …)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24288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0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Infrastructure as a Service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495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virtual data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within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cloud.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servers (physical and virtualized),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cloud-based data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storage, and more.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evelopers must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their own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database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software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support software.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developers (or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company’s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administrators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must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both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hardware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8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724400"/>
          </a:xfrm>
        </p:spPr>
        <p:txBody>
          <a:bodyPr/>
          <a:lstStyle/>
          <a:p>
            <a:r>
              <a:rPr lang="en-US" dirty="0" smtClean="0"/>
              <a:t>Companies no longer require a data center</a:t>
            </a:r>
          </a:p>
          <a:p>
            <a:r>
              <a:rPr lang="en-US" dirty="0" smtClean="0"/>
              <a:t>Some developers/administrators want to physically touch their equipment to reduce security concerns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945147"/>
            <a:ext cx="6257925" cy="2589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Amazon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companies can use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Services (AWS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their own systems.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AWS process hundreds of thousands of web-based requests for companies every second!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Understand the abstract nature of cloud computing.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evolutionary factors of computing that led to the cloud.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virtualization at both the desktop and the server level.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and identify common cloud types, which include software as </a:t>
            </a:r>
            <a:r>
              <a:rPr lang="en-US" sz="2000" dirty="0" smtClean="0">
                <a:solidFill>
                  <a:schemeClr val="tx1"/>
                </a:solidFill>
              </a:rPr>
              <a:t>a service</a:t>
            </a:r>
            <a:r>
              <a:rPr lang="en-US" sz="2000" dirty="0">
                <a:solidFill>
                  <a:schemeClr val="tx1"/>
                </a:solidFill>
              </a:rPr>
              <a:t>, platform as a service, and infrastructure as a service.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Know </a:t>
            </a:r>
            <a:r>
              <a:rPr lang="en-US" sz="2000" dirty="0">
                <a:solidFill>
                  <a:schemeClr val="tx1"/>
                </a:solidFill>
              </a:rPr>
              <a:t>how businesses and individuals use the cloud.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the benefits and disadvantages of cloud computing.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Understand </a:t>
            </a:r>
            <a:r>
              <a:rPr lang="en-US" sz="2000" dirty="0">
                <a:solidFill>
                  <a:schemeClr val="tx1"/>
                </a:solidFill>
              </a:rPr>
              <a:t>common security considerations with respect to the cloud.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ways cloud computing can improve system fault tolerance.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Describe </a:t>
            </a:r>
            <a:r>
              <a:rPr lang="en-US" sz="2000" dirty="0">
                <a:solidFill>
                  <a:schemeClr val="tx1"/>
                </a:solidFill>
              </a:rPr>
              <a:t>Web 2.0 and its relationship to cloud computing.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application’s ability to use additional resources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demand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or application may scale up to utilize additional resources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experiencing high user demand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down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when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73" y="2438400"/>
            <a:ext cx="4039258" cy="225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6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2672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hardware and/or software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 of something.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special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software, the server can be made to appear as if it has multiple CPUs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or different operating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81532"/>
            <a:ext cx="3931569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9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desktop PC to run multiple operating systems.</a:t>
            </a:r>
          </a:p>
          <a:p>
            <a:r>
              <a:rPr lang="en-US" dirty="0" smtClean="0"/>
              <a:t>Ideal for testers or support personnel.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5608248" cy="2574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9152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6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and discuss cloud computing.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cloud computing has changed how companies budget for software solutions.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and contrast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provide an example of each.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scalability and discuss how the cloud impacts it.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three advantages and three disadvantages of cloud computing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virtualization and discuss how the cloud impacts it.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three cloud-based solutions for individuals and three cloud-based </a:t>
            </a:r>
            <a:r>
              <a: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for businesses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Web 2.0 has driven the growth of the web.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and contrast public, private, community, and hybrid clouds.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1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4038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the abstraction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web-based computers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resources, and services that system developers can utilize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complex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web-based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2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Term “Cloud”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years developers and network administrators have represented the Internet as a cloud.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27167"/>
            <a:ext cx="6553200" cy="3263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18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Apple </a:t>
            </a:r>
            <a:r>
              <a:rPr lang="en-US" dirty="0" err="1" smtClean="0"/>
              <a:t>iCloud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267200" cy="4191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iCloud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users can synchronize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content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variety of devices.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170401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2.0 tools and sites, users essentially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 content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to the cloud for access by other users.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343400" cy="286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72195"/>
            <a:ext cx="3486150" cy="307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3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Understanding Cloud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cloud-based systems,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a cloud solution in terms of its deployment model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model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terms originated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National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 of Standards and Technology (NIST)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2257"/>
            <a:ext cx="4795838" cy="1838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115050" cy="4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08" y="2267309"/>
            <a:ext cx="67913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1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ARTICULATE_PROJECT_OPEN" val="0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70</TotalTime>
  <Words>1060</Words>
  <Application>Microsoft Macintosh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PPP_SNATU_TXT_In_The_Clouds</vt:lpstr>
      <vt:lpstr>Cloud Computing</vt:lpstr>
      <vt:lpstr>Learning Objectives</vt:lpstr>
      <vt:lpstr>Cloud Computing Defined</vt:lpstr>
      <vt:lpstr>Why Use the Term “Cloud”</vt:lpstr>
      <vt:lpstr>Real World: Apple iCloud</vt:lpstr>
      <vt:lpstr>Role of Web 2.0</vt:lpstr>
      <vt:lpstr>Understanding Cloud Types</vt:lpstr>
      <vt:lpstr>Cloud Deployment Models</vt:lpstr>
      <vt:lpstr>Cloud Service Models</vt:lpstr>
      <vt:lpstr>Real World: Windows Azure</vt:lpstr>
      <vt:lpstr>Features of Cloud-Based Platforms</vt:lpstr>
      <vt:lpstr>Software as a Service (SaaS)</vt:lpstr>
      <vt:lpstr>SaaS Advantages and Disadvantages</vt:lpstr>
      <vt:lpstr>Real World: Salesforce.com</vt:lpstr>
      <vt:lpstr>Platform as a Service (PaaS)</vt:lpstr>
      <vt:lpstr>PaaS Advantages and Disadvantages</vt:lpstr>
      <vt:lpstr>Infrastructure as a Service (IaaS)</vt:lpstr>
      <vt:lpstr>IaaS Advantages and Disadvantages</vt:lpstr>
      <vt:lpstr>Real World: Amazon AWS</vt:lpstr>
      <vt:lpstr>Scalability</vt:lpstr>
      <vt:lpstr>Virtualization</vt:lpstr>
      <vt:lpstr>Desktop Virtualization</vt:lpstr>
      <vt:lpstr>Key Terms</vt:lpstr>
      <vt:lpstr>Chapter Review</vt:lpstr>
      <vt:lpstr>Chapter Review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28</cp:revision>
  <dcterms:created xsi:type="dcterms:W3CDTF">2012-01-24T21:28:01Z</dcterms:created>
  <dcterms:modified xsi:type="dcterms:W3CDTF">2012-05-30T04:33:58Z</dcterms:modified>
</cp:coreProperties>
</file>