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3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47A37-8247-47D1-AE35-FA1412CA5AAE}" type="datetimeFigureOut">
              <a:rPr lang="zh-TW" altLang="en-US" smtClean="0"/>
              <a:t>2016/07/18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27A5D8-88A7-4D36-958D-CCB9F3859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7220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7A5D8-88A7-4D36-958D-CCB9F3859B4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7677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22765-F71B-4342-A2CD-9E091A436540}" type="datetimeFigureOut">
              <a:rPr lang="zh-TW" altLang="en-US" smtClean="0"/>
              <a:t>2016/07/18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8980-E5B3-4446-91DC-2FB414D73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754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22765-F71B-4342-A2CD-9E091A436540}" type="datetimeFigureOut">
              <a:rPr lang="zh-TW" altLang="en-US" smtClean="0"/>
              <a:t>2016/07/18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8980-E5B3-4446-91DC-2FB414D73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15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22765-F71B-4342-A2CD-9E091A436540}" type="datetimeFigureOut">
              <a:rPr lang="zh-TW" altLang="en-US" smtClean="0"/>
              <a:t>2016/07/18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8980-E5B3-4446-91DC-2FB414D73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2164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22765-F71B-4342-A2CD-9E091A436540}" type="datetimeFigureOut">
              <a:rPr lang="zh-TW" altLang="en-US" smtClean="0"/>
              <a:t>2016/07/18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8980-E5B3-4446-91DC-2FB414D73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152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22765-F71B-4342-A2CD-9E091A436540}" type="datetimeFigureOut">
              <a:rPr lang="zh-TW" altLang="en-US" smtClean="0"/>
              <a:t>2016/07/18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8980-E5B3-4446-91DC-2FB414D73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098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22765-F71B-4342-A2CD-9E091A436540}" type="datetimeFigureOut">
              <a:rPr lang="zh-TW" altLang="en-US" smtClean="0"/>
              <a:t>2016/07/18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8980-E5B3-4446-91DC-2FB414D73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5169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22765-F71B-4342-A2CD-9E091A436540}" type="datetimeFigureOut">
              <a:rPr lang="zh-TW" altLang="en-US" smtClean="0"/>
              <a:t>2016/07/18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8980-E5B3-4446-91DC-2FB414D73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3279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22765-F71B-4342-A2CD-9E091A436540}" type="datetimeFigureOut">
              <a:rPr lang="zh-TW" altLang="en-US" smtClean="0"/>
              <a:t>2016/07/18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8980-E5B3-4446-91DC-2FB414D73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75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22765-F71B-4342-A2CD-9E091A436540}" type="datetimeFigureOut">
              <a:rPr lang="zh-TW" altLang="en-US" smtClean="0"/>
              <a:t>2016/07/18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8980-E5B3-4446-91DC-2FB414D73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097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22765-F71B-4342-A2CD-9E091A436540}" type="datetimeFigureOut">
              <a:rPr lang="zh-TW" altLang="en-US" smtClean="0"/>
              <a:t>2016/07/18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8980-E5B3-4446-91DC-2FB414D73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918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22765-F71B-4342-A2CD-9E091A436540}" type="datetimeFigureOut">
              <a:rPr lang="zh-TW" altLang="en-US" smtClean="0"/>
              <a:t>2016/07/18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38980-E5B3-4446-91DC-2FB414D73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2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22765-F71B-4342-A2CD-9E091A436540}" type="datetimeFigureOut">
              <a:rPr lang="zh-TW" altLang="en-US" smtClean="0"/>
              <a:t>2016/07/18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38980-E5B3-4446-91DC-2FB414D73E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8804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422431" y="583639"/>
            <a:ext cx="914400" cy="36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可上網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498101" y="299828"/>
            <a:ext cx="18774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TW" dirty="0" smtClean="0"/>
              <a:t>192.168.0.1~254</a:t>
            </a:r>
            <a:br>
              <a:rPr lang="en-US" altLang="zh-TW" dirty="0" smtClean="0"/>
            </a:br>
            <a:r>
              <a:rPr lang="en-US" altLang="zh-TW" dirty="0" smtClean="0"/>
              <a:t>192.168.1.1~254</a:t>
            </a:r>
          </a:p>
          <a:p>
            <a:pPr algn="r"/>
            <a:r>
              <a:rPr lang="en-US" altLang="zh-TW" dirty="0" smtClean="0"/>
              <a:t>192.168.10.1~254</a:t>
            </a:r>
            <a:endParaRPr lang="zh-TW" altLang="en-US" dirty="0"/>
          </a:p>
        </p:txBody>
      </p:sp>
      <p:sp>
        <p:nvSpPr>
          <p:cNvPr id="8" name="圓角矩形 7"/>
          <p:cNvSpPr/>
          <p:nvPr/>
        </p:nvSpPr>
        <p:spPr>
          <a:xfrm>
            <a:off x="375942" y="3227279"/>
            <a:ext cx="914400" cy="35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設備</a:t>
            </a:r>
            <a:endParaRPr lang="zh-TW" altLang="en-US" dirty="0"/>
          </a:p>
        </p:txBody>
      </p:sp>
      <p:cxnSp>
        <p:nvCxnSpPr>
          <p:cNvPr id="12" name="肘形接點 11"/>
          <p:cNvCxnSpPr>
            <a:stCxn id="4" idx="2"/>
            <a:endCxn id="33" idx="0"/>
          </p:cNvCxnSpPr>
          <p:nvPr/>
        </p:nvCxnSpPr>
        <p:spPr>
          <a:xfrm rot="5400000">
            <a:off x="1097266" y="675850"/>
            <a:ext cx="1506276" cy="205845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圓角矩形 12"/>
          <p:cNvSpPr/>
          <p:nvPr/>
        </p:nvSpPr>
        <p:spPr>
          <a:xfrm>
            <a:off x="2320767" y="3927486"/>
            <a:ext cx="914400" cy="35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設備</a:t>
            </a:r>
            <a:endParaRPr lang="zh-TW" altLang="en-US" dirty="0"/>
          </a:p>
        </p:txBody>
      </p:sp>
      <p:sp>
        <p:nvSpPr>
          <p:cNvPr id="14" name="圓角矩形 13"/>
          <p:cNvSpPr/>
          <p:nvPr/>
        </p:nvSpPr>
        <p:spPr>
          <a:xfrm>
            <a:off x="2315301" y="2449206"/>
            <a:ext cx="914400" cy="35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伺服器</a:t>
            </a:r>
            <a:endParaRPr lang="zh-TW" altLang="en-US" dirty="0"/>
          </a:p>
        </p:txBody>
      </p:sp>
      <p:sp>
        <p:nvSpPr>
          <p:cNvPr id="15" name="圓角矩形 14"/>
          <p:cNvSpPr/>
          <p:nvPr/>
        </p:nvSpPr>
        <p:spPr>
          <a:xfrm>
            <a:off x="2315301" y="3188346"/>
            <a:ext cx="914400" cy="35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PC/NB</a:t>
            </a:r>
            <a:endParaRPr lang="zh-TW" altLang="en-US" dirty="0"/>
          </a:p>
        </p:txBody>
      </p:sp>
      <p:cxnSp>
        <p:nvCxnSpPr>
          <p:cNvPr id="17" name="肘形接點 16"/>
          <p:cNvCxnSpPr>
            <a:stCxn id="4" idx="2"/>
            <a:endCxn id="14" idx="0"/>
          </p:cNvCxnSpPr>
          <p:nvPr/>
        </p:nvCxnSpPr>
        <p:spPr>
          <a:xfrm rot="5400000">
            <a:off x="2077433" y="1647007"/>
            <a:ext cx="1497267" cy="10713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字方塊 21"/>
          <p:cNvSpPr txBox="1"/>
          <p:nvPr/>
        </p:nvSpPr>
        <p:spPr>
          <a:xfrm>
            <a:off x="715930" y="1356217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0</a:t>
            </a:r>
            <a:endParaRPr lang="zh-TW" altLang="en-US" b="1" dirty="0"/>
          </a:p>
        </p:txBody>
      </p:sp>
      <p:sp>
        <p:nvSpPr>
          <p:cNvPr id="23" name="文字方塊 22"/>
          <p:cNvSpPr txBox="1"/>
          <p:nvPr/>
        </p:nvSpPr>
        <p:spPr>
          <a:xfrm>
            <a:off x="2608230" y="135621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1</a:t>
            </a:r>
            <a:endParaRPr lang="zh-TW" altLang="en-US" b="1" dirty="0"/>
          </a:p>
        </p:txBody>
      </p:sp>
      <p:sp>
        <p:nvSpPr>
          <p:cNvPr id="27" name="文字方塊 26"/>
          <p:cNvSpPr txBox="1"/>
          <p:nvPr/>
        </p:nvSpPr>
        <p:spPr>
          <a:xfrm>
            <a:off x="1293892" y="2460477"/>
            <a:ext cx="763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1~245</a:t>
            </a:r>
            <a:endParaRPr lang="zh-TW" altLang="en-US" dirty="0"/>
          </a:p>
        </p:txBody>
      </p:sp>
      <p:cxnSp>
        <p:nvCxnSpPr>
          <p:cNvPr id="29" name="直線接點 28"/>
          <p:cNvCxnSpPr>
            <a:stCxn id="33" idx="2"/>
            <a:endCxn id="8" idx="0"/>
          </p:cNvCxnSpPr>
          <p:nvPr/>
        </p:nvCxnSpPr>
        <p:spPr>
          <a:xfrm>
            <a:off x="821177" y="2835643"/>
            <a:ext cx="11965" cy="391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字方塊 29"/>
          <p:cNvSpPr txBox="1"/>
          <p:nvPr/>
        </p:nvSpPr>
        <p:spPr>
          <a:xfrm>
            <a:off x="1293891" y="3220413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246~254</a:t>
            </a:r>
            <a:endParaRPr lang="zh-TW" altLang="en-US" dirty="0"/>
          </a:p>
        </p:txBody>
      </p:sp>
      <p:sp>
        <p:nvSpPr>
          <p:cNvPr id="33" name="圓角矩形 32"/>
          <p:cNvSpPr/>
          <p:nvPr/>
        </p:nvSpPr>
        <p:spPr>
          <a:xfrm>
            <a:off x="373502" y="2458215"/>
            <a:ext cx="895350" cy="3774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PC/NB</a:t>
            </a:r>
            <a:endParaRPr lang="zh-TW" altLang="en-US" dirty="0"/>
          </a:p>
        </p:txBody>
      </p:sp>
      <p:sp>
        <p:nvSpPr>
          <p:cNvPr id="42" name="文字方塊 41"/>
          <p:cNvSpPr txBox="1"/>
          <p:nvPr/>
        </p:nvSpPr>
        <p:spPr>
          <a:xfrm>
            <a:off x="3254740" y="2463376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1~64</a:t>
            </a:r>
            <a:endParaRPr lang="zh-TW" altLang="en-US" dirty="0"/>
          </a:p>
        </p:txBody>
      </p:sp>
      <p:sp>
        <p:nvSpPr>
          <p:cNvPr id="43" name="文字方塊 42"/>
          <p:cNvSpPr txBox="1"/>
          <p:nvPr/>
        </p:nvSpPr>
        <p:spPr>
          <a:xfrm>
            <a:off x="3241269" y="3915122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246~254</a:t>
            </a:r>
            <a:endParaRPr lang="zh-TW" altLang="en-US" dirty="0"/>
          </a:p>
        </p:txBody>
      </p:sp>
      <p:sp>
        <p:nvSpPr>
          <p:cNvPr id="44" name="文字方塊 43"/>
          <p:cNvSpPr txBox="1"/>
          <p:nvPr/>
        </p:nvSpPr>
        <p:spPr>
          <a:xfrm>
            <a:off x="3215027" y="3227279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65~245</a:t>
            </a:r>
            <a:endParaRPr lang="zh-TW" altLang="en-US" dirty="0"/>
          </a:p>
        </p:txBody>
      </p:sp>
      <p:sp>
        <p:nvSpPr>
          <p:cNvPr id="45" name="矩形 44"/>
          <p:cNvSpPr/>
          <p:nvPr/>
        </p:nvSpPr>
        <p:spPr>
          <a:xfrm>
            <a:off x="7929499" y="540875"/>
            <a:ext cx="1155699" cy="36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不</a:t>
            </a:r>
            <a:r>
              <a:rPr lang="zh-TW" altLang="en-US" dirty="0" smtClean="0"/>
              <a:t>可上網</a:t>
            </a:r>
            <a:endParaRPr lang="zh-TW" altLang="en-US" dirty="0"/>
          </a:p>
        </p:txBody>
      </p:sp>
      <p:sp>
        <p:nvSpPr>
          <p:cNvPr id="46" name="文字方塊 45"/>
          <p:cNvSpPr txBox="1"/>
          <p:nvPr/>
        </p:nvSpPr>
        <p:spPr>
          <a:xfrm>
            <a:off x="6179276" y="393505"/>
            <a:ext cx="1760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192.168.2.1~254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192.168.4.1~254</a:t>
            </a:r>
            <a:endParaRPr lang="zh-TW" altLang="en-US" dirty="0"/>
          </a:p>
        </p:txBody>
      </p:sp>
      <p:sp>
        <p:nvSpPr>
          <p:cNvPr id="47" name="圓角矩形 46"/>
          <p:cNvSpPr/>
          <p:nvPr/>
        </p:nvSpPr>
        <p:spPr>
          <a:xfrm>
            <a:off x="6471440" y="3227219"/>
            <a:ext cx="914400" cy="35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設備</a:t>
            </a:r>
            <a:endParaRPr lang="zh-TW" altLang="en-US" dirty="0"/>
          </a:p>
        </p:txBody>
      </p:sp>
      <p:cxnSp>
        <p:nvCxnSpPr>
          <p:cNvPr id="48" name="肘形接點 47"/>
          <p:cNvCxnSpPr>
            <a:stCxn id="45" idx="2"/>
            <a:endCxn id="58" idx="0"/>
          </p:cNvCxnSpPr>
          <p:nvPr/>
        </p:nvCxnSpPr>
        <p:spPr>
          <a:xfrm rot="5400000">
            <a:off x="6937522" y="888328"/>
            <a:ext cx="1548980" cy="15906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圓角矩形 48"/>
          <p:cNvSpPr/>
          <p:nvPr/>
        </p:nvSpPr>
        <p:spPr>
          <a:xfrm>
            <a:off x="9720687" y="3188346"/>
            <a:ext cx="914400" cy="35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設備</a:t>
            </a:r>
            <a:endParaRPr lang="zh-TW" altLang="en-US" dirty="0"/>
          </a:p>
        </p:txBody>
      </p:sp>
      <p:sp>
        <p:nvSpPr>
          <p:cNvPr id="50" name="圓角矩形 49"/>
          <p:cNvSpPr/>
          <p:nvPr/>
        </p:nvSpPr>
        <p:spPr>
          <a:xfrm>
            <a:off x="9610231" y="2416979"/>
            <a:ext cx="1135311" cy="35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網路電話</a:t>
            </a:r>
          </a:p>
        </p:txBody>
      </p:sp>
      <p:cxnSp>
        <p:nvCxnSpPr>
          <p:cNvPr id="52" name="肘形接點 51"/>
          <p:cNvCxnSpPr>
            <a:stCxn id="45" idx="2"/>
            <a:endCxn id="50" idx="0"/>
          </p:cNvCxnSpPr>
          <p:nvPr/>
        </p:nvCxnSpPr>
        <p:spPr>
          <a:xfrm rot="16200000" flipH="1">
            <a:off x="8588716" y="827808"/>
            <a:ext cx="1507804" cy="1670538"/>
          </a:xfrm>
          <a:prstGeom prst="bentConnector3">
            <a:avLst>
              <a:gd name="adj1" fmla="val 5138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字方塊 52"/>
          <p:cNvSpPr txBox="1"/>
          <p:nvPr/>
        </p:nvSpPr>
        <p:spPr>
          <a:xfrm>
            <a:off x="6894449" y="13861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2</a:t>
            </a:r>
            <a:endParaRPr lang="zh-TW" altLang="en-US" b="1" dirty="0"/>
          </a:p>
        </p:txBody>
      </p:sp>
      <p:sp>
        <p:nvSpPr>
          <p:cNvPr id="54" name="文字方塊 53"/>
          <p:cNvSpPr txBox="1"/>
          <p:nvPr/>
        </p:nvSpPr>
        <p:spPr>
          <a:xfrm>
            <a:off x="9876200" y="13554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4</a:t>
            </a:r>
            <a:endParaRPr lang="zh-TW" altLang="en-US" b="1" dirty="0"/>
          </a:p>
        </p:txBody>
      </p:sp>
      <p:sp>
        <p:nvSpPr>
          <p:cNvPr id="55" name="文字方塊 54"/>
          <p:cNvSpPr txBox="1"/>
          <p:nvPr/>
        </p:nvSpPr>
        <p:spPr>
          <a:xfrm>
            <a:off x="7389389" y="2460417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1~230</a:t>
            </a:r>
          </a:p>
        </p:txBody>
      </p:sp>
      <p:cxnSp>
        <p:nvCxnSpPr>
          <p:cNvPr id="56" name="直線接點 55"/>
          <p:cNvCxnSpPr>
            <a:stCxn id="58" idx="2"/>
            <a:endCxn id="47" idx="0"/>
          </p:cNvCxnSpPr>
          <p:nvPr/>
        </p:nvCxnSpPr>
        <p:spPr>
          <a:xfrm>
            <a:off x="6916675" y="2835583"/>
            <a:ext cx="11965" cy="391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文字方塊 56"/>
          <p:cNvSpPr txBox="1"/>
          <p:nvPr/>
        </p:nvSpPr>
        <p:spPr>
          <a:xfrm>
            <a:off x="7414068" y="3220353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231~254</a:t>
            </a:r>
            <a:endParaRPr lang="zh-TW" altLang="en-US" dirty="0"/>
          </a:p>
        </p:txBody>
      </p:sp>
      <p:sp>
        <p:nvSpPr>
          <p:cNvPr id="58" name="圓角矩形 57"/>
          <p:cNvSpPr/>
          <p:nvPr/>
        </p:nvSpPr>
        <p:spPr>
          <a:xfrm>
            <a:off x="6469000" y="2458155"/>
            <a:ext cx="895350" cy="3774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PC</a:t>
            </a:r>
            <a:endParaRPr lang="zh-TW" altLang="en-US" dirty="0"/>
          </a:p>
        </p:txBody>
      </p:sp>
      <p:sp>
        <p:nvSpPr>
          <p:cNvPr id="59" name="文字方塊 58"/>
          <p:cNvSpPr txBox="1"/>
          <p:nvPr/>
        </p:nvSpPr>
        <p:spPr>
          <a:xfrm>
            <a:off x="10716717" y="2419480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1~199</a:t>
            </a:r>
            <a:endParaRPr lang="zh-TW" altLang="en-US" dirty="0"/>
          </a:p>
        </p:txBody>
      </p:sp>
      <p:sp>
        <p:nvSpPr>
          <p:cNvPr id="60" name="文字方塊 59"/>
          <p:cNvSpPr txBox="1"/>
          <p:nvPr/>
        </p:nvSpPr>
        <p:spPr>
          <a:xfrm>
            <a:off x="10610019" y="318834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200~254</a:t>
            </a:r>
            <a:endParaRPr lang="zh-TW" altLang="en-US" dirty="0"/>
          </a:p>
        </p:txBody>
      </p:sp>
      <p:cxnSp>
        <p:nvCxnSpPr>
          <p:cNvPr id="64" name="直線接點 63"/>
          <p:cNvCxnSpPr>
            <a:stCxn id="50" idx="2"/>
            <a:endCxn id="49" idx="0"/>
          </p:cNvCxnSpPr>
          <p:nvPr/>
        </p:nvCxnSpPr>
        <p:spPr>
          <a:xfrm>
            <a:off x="10177887" y="2772579"/>
            <a:ext cx="0" cy="4157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接點 65"/>
          <p:cNvCxnSpPr>
            <a:stCxn id="14" idx="2"/>
            <a:endCxn id="15" idx="0"/>
          </p:cNvCxnSpPr>
          <p:nvPr/>
        </p:nvCxnSpPr>
        <p:spPr>
          <a:xfrm>
            <a:off x="2772501" y="2804806"/>
            <a:ext cx="0" cy="3835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接點 67"/>
          <p:cNvCxnSpPr>
            <a:stCxn id="13" idx="0"/>
            <a:endCxn id="15" idx="2"/>
          </p:cNvCxnSpPr>
          <p:nvPr/>
        </p:nvCxnSpPr>
        <p:spPr>
          <a:xfrm flipH="1" flipV="1">
            <a:off x="2772501" y="3543946"/>
            <a:ext cx="5466" cy="3835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文字方塊 72"/>
          <p:cNvSpPr txBox="1"/>
          <p:nvPr/>
        </p:nvSpPr>
        <p:spPr>
          <a:xfrm>
            <a:off x="3362871" y="603404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508</a:t>
            </a:r>
            <a:r>
              <a:rPr lang="zh-TW" altLang="en-US" dirty="0" smtClean="0"/>
              <a:t>組</a:t>
            </a:r>
            <a:endParaRPr lang="zh-TW" altLang="en-US" dirty="0"/>
          </a:p>
        </p:txBody>
      </p:sp>
      <p:sp>
        <p:nvSpPr>
          <p:cNvPr id="74" name="文字方塊 73"/>
          <p:cNvSpPr txBox="1"/>
          <p:nvPr/>
        </p:nvSpPr>
        <p:spPr>
          <a:xfrm>
            <a:off x="9080101" y="535755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508</a:t>
            </a:r>
            <a:r>
              <a:rPr lang="zh-TW" altLang="en-US" dirty="0" smtClean="0"/>
              <a:t>組</a:t>
            </a:r>
            <a:endParaRPr lang="zh-TW" altLang="en-US" dirty="0"/>
          </a:p>
        </p:txBody>
      </p:sp>
      <p:sp>
        <p:nvSpPr>
          <p:cNvPr id="75" name="圓角矩形 74"/>
          <p:cNvSpPr/>
          <p:nvPr/>
        </p:nvSpPr>
        <p:spPr>
          <a:xfrm>
            <a:off x="1547970" y="5506015"/>
            <a:ext cx="895350" cy="3774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PC/NB</a:t>
            </a:r>
            <a:endParaRPr lang="zh-TW" altLang="en-US" dirty="0"/>
          </a:p>
        </p:txBody>
      </p:sp>
      <p:sp>
        <p:nvSpPr>
          <p:cNvPr id="76" name="圓角矩形 75"/>
          <p:cNvSpPr/>
          <p:nvPr/>
        </p:nvSpPr>
        <p:spPr>
          <a:xfrm>
            <a:off x="1547970" y="6044574"/>
            <a:ext cx="914400" cy="35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設備</a:t>
            </a:r>
            <a:endParaRPr lang="zh-TW" altLang="en-US" dirty="0"/>
          </a:p>
        </p:txBody>
      </p:sp>
      <p:sp>
        <p:nvSpPr>
          <p:cNvPr id="77" name="圓角矩形 76"/>
          <p:cNvSpPr/>
          <p:nvPr/>
        </p:nvSpPr>
        <p:spPr>
          <a:xfrm>
            <a:off x="1547970" y="4989284"/>
            <a:ext cx="914400" cy="35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伺服器</a:t>
            </a:r>
            <a:endParaRPr lang="zh-TW" altLang="en-US" dirty="0"/>
          </a:p>
        </p:txBody>
      </p:sp>
      <p:sp>
        <p:nvSpPr>
          <p:cNvPr id="78" name="文字方塊 77"/>
          <p:cNvSpPr txBox="1"/>
          <p:nvPr/>
        </p:nvSpPr>
        <p:spPr>
          <a:xfrm>
            <a:off x="2486174" y="5543976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656</a:t>
            </a:r>
            <a:r>
              <a:rPr lang="zh-TW" altLang="en-US" dirty="0" smtClean="0"/>
              <a:t> </a:t>
            </a:r>
            <a:r>
              <a:rPr lang="zh-TW" altLang="en-US" dirty="0"/>
              <a:t>組</a:t>
            </a:r>
          </a:p>
        </p:txBody>
      </p:sp>
      <p:sp>
        <p:nvSpPr>
          <p:cNvPr id="79" name="文字方塊 78"/>
          <p:cNvSpPr txBox="1"/>
          <p:nvPr/>
        </p:nvSpPr>
        <p:spPr>
          <a:xfrm>
            <a:off x="2486174" y="4998730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309</a:t>
            </a:r>
            <a:r>
              <a:rPr lang="zh-TW" altLang="en-US" dirty="0" smtClean="0"/>
              <a:t> </a:t>
            </a:r>
            <a:r>
              <a:rPr lang="zh-TW" altLang="en-US" dirty="0"/>
              <a:t>組</a:t>
            </a:r>
          </a:p>
        </p:txBody>
      </p:sp>
      <p:sp>
        <p:nvSpPr>
          <p:cNvPr id="80" name="文字方塊 79"/>
          <p:cNvSpPr txBox="1"/>
          <p:nvPr/>
        </p:nvSpPr>
        <p:spPr>
          <a:xfrm>
            <a:off x="2486174" y="6089223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106</a:t>
            </a:r>
            <a:r>
              <a:rPr lang="zh-TW" altLang="en-US" dirty="0" smtClean="0"/>
              <a:t> </a:t>
            </a:r>
            <a:r>
              <a:rPr lang="zh-TW" altLang="en-US" dirty="0"/>
              <a:t>組</a:t>
            </a:r>
          </a:p>
        </p:txBody>
      </p:sp>
      <p:sp>
        <p:nvSpPr>
          <p:cNvPr id="92" name="文字方塊 91"/>
          <p:cNvSpPr txBox="1"/>
          <p:nvPr/>
        </p:nvSpPr>
        <p:spPr>
          <a:xfrm>
            <a:off x="5096032" y="2442540"/>
            <a:ext cx="76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1~245</a:t>
            </a:r>
            <a:endParaRPr lang="zh-TW" altLang="en-US" dirty="0"/>
          </a:p>
        </p:txBody>
      </p:sp>
      <p:cxnSp>
        <p:nvCxnSpPr>
          <p:cNvPr id="98" name="肘形接點 97"/>
          <p:cNvCxnSpPr>
            <a:stCxn id="4" idx="2"/>
            <a:endCxn id="101" idx="0"/>
          </p:cNvCxnSpPr>
          <p:nvPr/>
        </p:nvCxnSpPr>
        <p:spPr>
          <a:xfrm rot="16200000" flipH="1">
            <a:off x="3013048" y="818522"/>
            <a:ext cx="1504333" cy="177116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文字方塊 99"/>
          <p:cNvSpPr txBox="1"/>
          <p:nvPr/>
        </p:nvSpPr>
        <p:spPr>
          <a:xfrm>
            <a:off x="4423295" y="13554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10</a:t>
            </a:r>
            <a:endParaRPr lang="zh-TW" altLang="en-US" b="1" dirty="0"/>
          </a:p>
        </p:txBody>
      </p:sp>
      <p:sp>
        <p:nvSpPr>
          <p:cNvPr id="101" name="圓角矩形 100"/>
          <p:cNvSpPr/>
          <p:nvPr/>
        </p:nvSpPr>
        <p:spPr>
          <a:xfrm>
            <a:off x="4193597" y="2456272"/>
            <a:ext cx="914400" cy="35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伺服器</a:t>
            </a:r>
            <a:endParaRPr lang="zh-TW" altLang="en-US" dirty="0"/>
          </a:p>
        </p:txBody>
      </p:sp>
      <p:sp>
        <p:nvSpPr>
          <p:cNvPr id="112" name="圓角矩形 111"/>
          <p:cNvSpPr/>
          <p:nvPr/>
        </p:nvSpPr>
        <p:spPr>
          <a:xfrm>
            <a:off x="4201142" y="3241011"/>
            <a:ext cx="914400" cy="35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設備</a:t>
            </a:r>
            <a:endParaRPr lang="zh-TW" altLang="en-US" dirty="0"/>
          </a:p>
        </p:txBody>
      </p:sp>
      <p:sp>
        <p:nvSpPr>
          <p:cNvPr id="113" name="文字方塊 112"/>
          <p:cNvSpPr txBox="1"/>
          <p:nvPr/>
        </p:nvSpPr>
        <p:spPr>
          <a:xfrm>
            <a:off x="5121644" y="3228647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246~254</a:t>
            </a:r>
            <a:endParaRPr lang="zh-TW" altLang="en-US" dirty="0"/>
          </a:p>
        </p:txBody>
      </p:sp>
      <p:cxnSp>
        <p:nvCxnSpPr>
          <p:cNvPr id="115" name="直線接點 114"/>
          <p:cNvCxnSpPr>
            <a:stCxn id="101" idx="2"/>
            <a:endCxn id="112" idx="0"/>
          </p:cNvCxnSpPr>
          <p:nvPr/>
        </p:nvCxnSpPr>
        <p:spPr>
          <a:xfrm>
            <a:off x="4650797" y="2811872"/>
            <a:ext cx="7545" cy="429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107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48</Words>
  <Application>Microsoft Office PowerPoint</Application>
  <PresentationFormat>寬螢幕</PresentationFormat>
  <Paragraphs>41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高裕雄francis</dc:creator>
  <cp:lastModifiedBy>高裕雄francis</cp:lastModifiedBy>
  <cp:revision>11</cp:revision>
  <dcterms:created xsi:type="dcterms:W3CDTF">2015-10-07T01:47:44Z</dcterms:created>
  <dcterms:modified xsi:type="dcterms:W3CDTF">2016-07-18T04:07:03Z</dcterms:modified>
</cp:coreProperties>
</file>