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3" r:id="rId2"/>
  </p:sldIdLst>
  <p:sldSz cx="12801600" cy="9601200" type="A3"/>
  <p:notesSz cx="14355763" cy="9926638"/>
  <p:defaultTextStyle>
    <a:defPPr>
      <a:defRPr lang="zh-TW"/>
    </a:defPPr>
    <a:lvl1pPr marL="0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38" autoAdjust="0"/>
    <p:restoredTop sz="94542" autoAdjust="0"/>
  </p:normalViewPr>
  <p:slideViewPr>
    <p:cSldViewPr snapToGrid="0">
      <p:cViewPr varScale="1">
        <p:scale>
          <a:sx n="52" d="100"/>
          <a:sy n="52" d="100"/>
        </p:scale>
        <p:origin x="1512" y="6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6220830" cy="498631"/>
          </a:xfrm>
          <a:prstGeom prst="rect">
            <a:avLst/>
          </a:prstGeom>
        </p:spPr>
        <p:txBody>
          <a:bodyPr vert="horz" lIns="138735" tIns="69367" rIns="138735" bIns="69367" rtlCol="0"/>
          <a:lstStyle>
            <a:lvl1pPr algn="l">
              <a:defRPr sz="19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8132443" y="0"/>
            <a:ext cx="6220830" cy="498631"/>
          </a:xfrm>
          <a:prstGeom prst="rect">
            <a:avLst/>
          </a:prstGeom>
        </p:spPr>
        <p:txBody>
          <a:bodyPr vert="horz" lIns="138735" tIns="69367" rIns="138735" bIns="69367" rtlCol="0"/>
          <a:lstStyle>
            <a:lvl1pPr algn="r">
              <a:defRPr sz="1900"/>
            </a:lvl1pPr>
          </a:lstStyle>
          <a:p>
            <a:fld id="{0B020000-D12C-49ED-B03B-92082A330C63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945063" y="1239838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35" tIns="69367" rIns="138735" bIns="69367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435577" y="4777196"/>
            <a:ext cx="11484610" cy="3908613"/>
          </a:xfrm>
          <a:prstGeom prst="rect">
            <a:avLst/>
          </a:prstGeom>
        </p:spPr>
        <p:txBody>
          <a:bodyPr vert="horz" lIns="138735" tIns="69367" rIns="138735" bIns="69367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012"/>
            <a:ext cx="6220830" cy="498629"/>
          </a:xfrm>
          <a:prstGeom prst="rect">
            <a:avLst/>
          </a:prstGeom>
        </p:spPr>
        <p:txBody>
          <a:bodyPr vert="horz" lIns="138735" tIns="69367" rIns="138735" bIns="69367" rtlCol="0" anchor="b"/>
          <a:lstStyle>
            <a:lvl1pPr algn="l">
              <a:defRPr sz="1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8132443" y="9428012"/>
            <a:ext cx="6220830" cy="498629"/>
          </a:xfrm>
          <a:prstGeom prst="rect">
            <a:avLst/>
          </a:prstGeom>
        </p:spPr>
        <p:txBody>
          <a:bodyPr vert="horz" lIns="138735" tIns="69367" rIns="138735" bIns="69367" rtlCol="0" anchor="b"/>
          <a:lstStyle>
            <a:lvl1pPr algn="r">
              <a:defRPr sz="1900"/>
            </a:lvl1pPr>
          </a:lstStyle>
          <a:p>
            <a:fld id="{2042005F-66B2-4B1B-A22E-A8AA966C8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05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35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10956" indent="0" algn="ctr">
              <a:buNone/>
              <a:defRPr sz="2700"/>
            </a:lvl2pPr>
            <a:lvl3pPr marL="1221913" indent="0" algn="ctr">
              <a:buNone/>
              <a:defRPr sz="2400"/>
            </a:lvl3pPr>
            <a:lvl4pPr marL="1832869" indent="0" algn="ctr">
              <a:buNone/>
              <a:defRPr sz="2100"/>
            </a:lvl4pPr>
            <a:lvl5pPr marL="2443825" indent="0" algn="ctr">
              <a:buNone/>
              <a:defRPr sz="2100"/>
            </a:lvl5pPr>
            <a:lvl6pPr marL="3054782" indent="0" algn="ctr">
              <a:buNone/>
              <a:defRPr sz="2100"/>
            </a:lvl6pPr>
            <a:lvl7pPr marL="3665738" indent="0" algn="ctr">
              <a:buNone/>
              <a:defRPr sz="2100"/>
            </a:lvl7pPr>
            <a:lvl8pPr marL="4276695" indent="0" algn="ctr">
              <a:buNone/>
              <a:defRPr sz="2100"/>
            </a:lvl8pPr>
            <a:lvl9pPr marL="4887651" indent="0" algn="ctr">
              <a:buNone/>
              <a:defRPr sz="21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99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0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15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7"/>
            <a:ext cx="1104138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2"/>
            <a:ext cx="1104138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1095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00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9"/>
            <a:ext cx="11041380" cy="18557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38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88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4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42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9"/>
            <a:ext cx="11041380" cy="1855788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EC448-7E3D-4086-B88A-B78E4884CF68}" type="datetimeFigureOut">
              <a:rPr lang="zh-TW" altLang="en-US" smtClean="0"/>
              <a:t>2016/06/04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21913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478" indent="-305478" algn="l" defTabSz="1221913" rtl="0" eaLnBrk="1" latinLnBrk="0" hangingPunct="1">
        <a:lnSpc>
          <a:spcPct val="90000"/>
        </a:lnSpc>
        <a:spcBef>
          <a:spcPts val="1336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35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60806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03756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653317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651757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72878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728781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0806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672383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651757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733404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727146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653317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651757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341308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312460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27833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06546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06587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035804" y="5347311"/>
            <a:ext cx="2465923" cy="129076"/>
          </a:xfrm>
          <a:prstGeom prst="bentConnector4">
            <a:avLst>
              <a:gd name="adj1" fmla="val 8822"/>
              <a:gd name="adj2" fmla="val 103472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031181" y="4756338"/>
            <a:ext cx="247155" cy="255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350527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097211" y="524505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93551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7391778" y="52452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154970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5386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945386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42378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9480048" y="525114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023681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4851139" y="1991822"/>
            <a:ext cx="722454" cy="4664770"/>
          </a:xfrm>
          <a:prstGeom prst="bentConnector3">
            <a:avLst>
              <a:gd name="adj1" fmla="val -265442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130" idx="2"/>
          </p:cNvCxnSpPr>
          <p:nvPr/>
        </p:nvCxnSpPr>
        <p:spPr>
          <a:xfrm rot="5400000" flipH="1" flipV="1">
            <a:off x="6944379" y="1388521"/>
            <a:ext cx="665009" cy="8797076"/>
          </a:xfrm>
          <a:prstGeom prst="bentConnector3">
            <a:avLst>
              <a:gd name="adj1" fmla="val -124134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331845" y="2174271"/>
            <a:ext cx="1749479" cy="4026083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08237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A</a:t>
            </a:r>
            <a:endParaRPr lang="zh-TW" altLang="en-US" sz="1400" b="1" dirty="0"/>
          </a:p>
        </p:txBody>
      </p:sp>
      <p:sp>
        <p:nvSpPr>
          <p:cNvPr id="57" name="向下箭號 56"/>
          <p:cNvSpPr/>
          <p:nvPr/>
        </p:nvSpPr>
        <p:spPr>
          <a:xfrm>
            <a:off x="345903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B</a:t>
            </a:r>
            <a:endParaRPr lang="zh-TW" altLang="en-US" sz="1400" b="1" dirty="0"/>
          </a:p>
        </p:txBody>
      </p:sp>
      <p:sp>
        <p:nvSpPr>
          <p:cNvPr id="64" name="向下箭號 63"/>
          <p:cNvSpPr/>
          <p:nvPr/>
        </p:nvSpPr>
        <p:spPr>
          <a:xfrm>
            <a:off x="5569048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D</a:t>
            </a:r>
            <a:endParaRPr lang="zh-TW" altLang="en-US" sz="1400" b="1" dirty="0"/>
          </a:p>
        </p:txBody>
      </p:sp>
      <p:sp>
        <p:nvSpPr>
          <p:cNvPr id="66" name="向下箭號 65"/>
          <p:cNvSpPr/>
          <p:nvPr/>
        </p:nvSpPr>
        <p:spPr>
          <a:xfrm>
            <a:off x="772528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F</a:t>
            </a:r>
            <a:endParaRPr lang="zh-TW" altLang="en-US" sz="1400" b="1" dirty="0"/>
          </a:p>
        </p:txBody>
      </p:sp>
      <p:sp>
        <p:nvSpPr>
          <p:cNvPr id="67" name="向下箭號 66"/>
          <p:cNvSpPr/>
          <p:nvPr/>
        </p:nvSpPr>
        <p:spPr>
          <a:xfrm>
            <a:off x="952801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H</a:t>
            </a:r>
            <a:endParaRPr lang="zh-TW" altLang="en-US" sz="1400" b="1" dirty="0"/>
          </a:p>
        </p:txBody>
      </p:sp>
      <p:sp>
        <p:nvSpPr>
          <p:cNvPr id="69" name="向下箭號 68"/>
          <p:cNvSpPr/>
          <p:nvPr/>
        </p:nvSpPr>
        <p:spPr>
          <a:xfrm>
            <a:off x="1207678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W</a:t>
            </a:r>
            <a:endParaRPr lang="zh-TW" altLang="en-US" sz="1400" b="1" dirty="0"/>
          </a:p>
        </p:txBody>
      </p:sp>
      <p:sp>
        <p:nvSpPr>
          <p:cNvPr id="70" name="圓角矩形 69"/>
          <p:cNvSpPr/>
          <p:nvPr/>
        </p:nvSpPr>
        <p:spPr>
          <a:xfrm>
            <a:off x="6102501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147964" y="52375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5350527" y="524958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7393551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128" idx="0"/>
            <a:endCxn id="86" idx="0"/>
          </p:cNvCxnSpPr>
          <p:nvPr/>
        </p:nvCxnSpPr>
        <p:spPr>
          <a:xfrm rot="16200000" flipH="1">
            <a:off x="11469138" y="4866150"/>
            <a:ext cx="1071123" cy="652435"/>
          </a:xfrm>
          <a:prstGeom prst="bentConnector3">
            <a:avLst>
              <a:gd name="adj1" fmla="val -2134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954449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80409" y="23784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952918" y="572792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254937" y="234939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3632937" y="2613997"/>
            <a:ext cx="183762" cy="203987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445660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C</a:t>
            </a:r>
            <a:endParaRPr lang="zh-TW" altLang="en-US" sz="1400" b="1" dirty="0"/>
          </a:p>
        </p:txBody>
      </p:sp>
      <p:sp>
        <p:nvSpPr>
          <p:cNvPr id="84" name="矩形 83"/>
          <p:cNvSpPr/>
          <p:nvPr/>
        </p:nvSpPr>
        <p:spPr>
          <a:xfrm>
            <a:off x="4344620" y="32283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4302774" y="30355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4496550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4722620" y="3492955"/>
            <a:ext cx="151930" cy="1448402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252550" y="5070640"/>
            <a:ext cx="88758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3665499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81344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3213090" y="217427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76767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4658" y="22157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5750490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5754767" y="2651770"/>
            <a:ext cx="146923" cy="20064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442453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00606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515846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6820453" y="3525340"/>
            <a:ext cx="73393" cy="1416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271846" y="5070640"/>
            <a:ext cx="121705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6500640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664716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E</a:t>
            </a:r>
            <a:endParaRPr lang="zh-TW" altLang="en-US" sz="1400" b="1" dirty="0"/>
          </a:p>
        </p:txBody>
      </p:sp>
      <p:sp>
        <p:nvSpPr>
          <p:cNvPr id="116" name="向下箭號 115"/>
          <p:cNvSpPr/>
          <p:nvPr/>
        </p:nvSpPr>
        <p:spPr>
          <a:xfrm>
            <a:off x="8533529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G</a:t>
            </a:r>
            <a:endParaRPr lang="zh-TW" altLang="en-US" sz="1400" b="1" dirty="0"/>
          </a:p>
        </p:txBody>
      </p:sp>
      <p:sp>
        <p:nvSpPr>
          <p:cNvPr id="122" name="矩形 121"/>
          <p:cNvSpPr/>
          <p:nvPr/>
        </p:nvSpPr>
        <p:spPr>
          <a:xfrm>
            <a:off x="8403811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8361964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8552907" y="492857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8781811" y="3525340"/>
            <a:ext cx="149096" cy="14032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8537701" y="52192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937344" y="603877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812090" y="2390652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7796023" y="221776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7910101" y="2655252"/>
            <a:ext cx="279989" cy="202170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9378268" y="239196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9366158" y="22205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9756268" y="2656569"/>
            <a:ext cx="241802" cy="199460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308907" y="5057940"/>
            <a:ext cx="144961" cy="29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1823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O</a:t>
            </a:r>
            <a:endParaRPr lang="zh-TW" altLang="en-US" sz="1400" b="1" dirty="0"/>
          </a:p>
        </p:txBody>
      </p:sp>
      <p:sp>
        <p:nvSpPr>
          <p:cNvPr id="164" name="矩形 163"/>
          <p:cNvSpPr/>
          <p:nvPr/>
        </p:nvSpPr>
        <p:spPr>
          <a:xfrm>
            <a:off x="500898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38563" y="219229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73376" y="220102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975905" y="9021183"/>
            <a:ext cx="4878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Dingzing</a:t>
            </a:r>
            <a:r>
              <a:rPr lang="en-US" altLang="zh-TW" dirty="0"/>
              <a:t> </a:t>
            </a:r>
            <a:r>
              <a:rPr lang="en-US" altLang="zh-TW" dirty="0" smtClean="0"/>
              <a:t>Ring Topology (IRF). Future…</a:t>
            </a:r>
            <a:endParaRPr lang="zh-TW" altLang="en-US" dirty="0"/>
          </a:p>
        </p:txBody>
      </p:sp>
      <p:sp>
        <p:nvSpPr>
          <p:cNvPr id="129" name="圓角矩形 128"/>
          <p:cNvSpPr/>
          <p:nvPr/>
        </p:nvSpPr>
        <p:spPr>
          <a:xfrm>
            <a:off x="7758901" y="46769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984687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004769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363430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878898" y="2651770"/>
            <a:ext cx="1277071" cy="1308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358409" y="2643043"/>
            <a:ext cx="156221" cy="131381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142467" y="167588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6463659" y="695145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  <p:cxnSp>
        <p:nvCxnSpPr>
          <p:cNvPr id="101" name="肘形接點 100" title="H01"/>
          <p:cNvCxnSpPr>
            <a:stCxn id="29" idx="0"/>
            <a:endCxn id="41" idx="0"/>
          </p:cNvCxnSpPr>
          <p:nvPr/>
        </p:nvCxnSpPr>
        <p:spPr>
          <a:xfrm rot="16200000" flipH="1">
            <a:off x="4857031" y="4013501"/>
            <a:ext cx="4325" cy="1285065"/>
          </a:xfrm>
          <a:prstGeom prst="bentConnector3">
            <a:avLst>
              <a:gd name="adj1" fmla="val -381734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肘形接點 105" title="H01"/>
          <p:cNvCxnSpPr>
            <a:stCxn id="30" idx="2"/>
            <a:endCxn id="127" idx="2"/>
          </p:cNvCxnSpPr>
          <p:nvPr/>
        </p:nvCxnSpPr>
        <p:spPr>
          <a:xfrm rot="16200000" flipH="1">
            <a:off x="7553309" y="2125468"/>
            <a:ext cx="2935" cy="6675406"/>
          </a:xfrm>
          <a:prstGeom prst="bentConnector3">
            <a:avLst>
              <a:gd name="adj1" fmla="val 3558214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肘形接點 117" title="H01"/>
          <p:cNvCxnSpPr>
            <a:stCxn id="55" idx="0"/>
            <a:endCxn id="61" idx="0"/>
          </p:cNvCxnSpPr>
          <p:nvPr/>
        </p:nvCxnSpPr>
        <p:spPr>
          <a:xfrm rot="5400000" flipH="1" flipV="1">
            <a:off x="8935650" y="4016016"/>
            <a:ext cx="39938" cy="1298898"/>
          </a:xfrm>
          <a:prstGeom prst="bentConnector3">
            <a:avLst>
              <a:gd name="adj1" fmla="val 41067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肘形接點 119"/>
          <p:cNvCxnSpPr>
            <a:stCxn id="44" idx="2"/>
            <a:endCxn id="54" idx="2"/>
          </p:cNvCxnSpPr>
          <p:nvPr/>
        </p:nvCxnSpPr>
        <p:spPr>
          <a:xfrm rot="16200000" flipH="1">
            <a:off x="6895621" y="4824647"/>
            <a:ext cx="147" cy="1294567"/>
          </a:xfrm>
          <a:prstGeom prst="bentConnector3">
            <a:avLst>
              <a:gd name="adj1" fmla="val 41599932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向下箭號 101"/>
          <p:cNvSpPr/>
          <p:nvPr/>
        </p:nvSpPr>
        <p:spPr>
          <a:xfrm>
            <a:off x="1092781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/>
              <a:t>K</a:t>
            </a:r>
            <a:endParaRPr lang="zh-TW" altLang="en-US" sz="1400" b="1" dirty="0"/>
          </a:p>
        </p:txBody>
      </p:sp>
      <p:sp>
        <p:nvSpPr>
          <p:cNvPr id="113" name="矩形 112"/>
          <p:cNvSpPr/>
          <p:nvPr/>
        </p:nvSpPr>
        <p:spPr>
          <a:xfrm>
            <a:off x="10741279" y="4928575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192.168.1.243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圓角矩形 120"/>
          <p:cNvSpPr/>
          <p:nvPr/>
        </p:nvSpPr>
        <p:spPr>
          <a:xfrm>
            <a:off x="10741279" y="464843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圓角矩形 126"/>
          <p:cNvSpPr/>
          <p:nvPr/>
        </p:nvSpPr>
        <p:spPr>
          <a:xfrm>
            <a:off x="10741279" y="523783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圓角矩形 127"/>
          <p:cNvSpPr/>
          <p:nvPr/>
        </p:nvSpPr>
        <p:spPr>
          <a:xfrm>
            <a:off x="11527283" y="465680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0" name="圓角矩形 129"/>
          <p:cNvSpPr/>
          <p:nvPr/>
        </p:nvSpPr>
        <p:spPr>
          <a:xfrm>
            <a:off x="11524222" y="522775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1" name="圓角矩形 130"/>
          <p:cNvSpPr/>
          <p:nvPr/>
        </p:nvSpPr>
        <p:spPr>
          <a:xfrm>
            <a:off x="11134281" y="465411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10926461" y="208730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884614" y="188998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81" name="肘形接點 180" title="H01"/>
          <p:cNvCxnSpPr>
            <a:stCxn id="62" idx="0"/>
            <a:endCxn id="121" idx="0"/>
          </p:cNvCxnSpPr>
          <p:nvPr/>
        </p:nvCxnSpPr>
        <p:spPr>
          <a:xfrm rot="5400000" flipH="1" flipV="1">
            <a:off x="10641656" y="4400353"/>
            <a:ext cx="2744" cy="498901"/>
          </a:xfrm>
          <a:prstGeom prst="bentConnector3">
            <a:avLst>
              <a:gd name="adj1" fmla="val 5841632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矩形 187"/>
          <p:cNvSpPr/>
          <p:nvPr/>
        </p:nvSpPr>
        <p:spPr>
          <a:xfrm>
            <a:off x="11492814" y="277099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9" name="文字方塊 188"/>
          <p:cNvSpPr txBox="1"/>
          <p:nvPr/>
        </p:nvSpPr>
        <p:spPr>
          <a:xfrm>
            <a:off x="11450967" y="257367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0" name="矩形 189"/>
          <p:cNvSpPr/>
          <p:nvPr/>
        </p:nvSpPr>
        <p:spPr>
          <a:xfrm>
            <a:off x="11601191" y="336243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1" name="文字方塊 190"/>
          <p:cNvSpPr txBox="1"/>
          <p:nvPr/>
        </p:nvSpPr>
        <p:spPr>
          <a:xfrm>
            <a:off x="11559344" y="316512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3" name="圓角矩形 192"/>
          <p:cNvSpPr/>
          <p:nvPr/>
        </p:nvSpPr>
        <p:spPr>
          <a:xfrm>
            <a:off x="11143172" y="430686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4" name="圓角矩形 193"/>
          <p:cNvSpPr/>
          <p:nvPr/>
        </p:nvSpPr>
        <p:spPr>
          <a:xfrm>
            <a:off x="11134281" y="391501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8" name="肘形接點 197"/>
          <p:cNvCxnSpPr>
            <a:stCxn id="153" idx="2"/>
            <a:endCxn id="131" idx="1"/>
          </p:cNvCxnSpPr>
          <p:nvPr/>
        </p:nvCxnSpPr>
        <p:spPr>
          <a:xfrm rot="5400000">
            <a:off x="10011567" y="3474615"/>
            <a:ext cx="2415609" cy="170180"/>
          </a:xfrm>
          <a:prstGeom prst="bentConnector4">
            <a:avLst>
              <a:gd name="adj1" fmla="val 19263"/>
              <a:gd name="adj2" fmla="val 129849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線接點 203"/>
          <p:cNvCxnSpPr>
            <a:stCxn id="194" idx="0"/>
            <a:endCxn id="188" idx="1"/>
          </p:cNvCxnSpPr>
          <p:nvPr/>
        </p:nvCxnSpPr>
        <p:spPr>
          <a:xfrm flipV="1">
            <a:off x="11285481" y="2903293"/>
            <a:ext cx="207333" cy="101172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接點 210"/>
          <p:cNvCxnSpPr>
            <a:stCxn id="193" idx="3"/>
            <a:endCxn id="190" idx="1"/>
          </p:cNvCxnSpPr>
          <p:nvPr/>
        </p:nvCxnSpPr>
        <p:spPr>
          <a:xfrm flipV="1">
            <a:off x="11445572" y="3494737"/>
            <a:ext cx="155619" cy="92552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73" idx="2"/>
            <a:endCxn id="72" idx="2"/>
          </p:cNvCxnSpPr>
          <p:nvPr/>
        </p:nvCxnSpPr>
        <p:spPr>
          <a:xfrm rot="5400000" flipH="1" flipV="1">
            <a:off x="9337237" y="4413545"/>
            <a:ext cx="12700" cy="2088847"/>
          </a:xfrm>
          <a:prstGeom prst="bentConnector3">
            <a:avLst>
              <a:gd name="adj1" fmla="val -4642126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91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2">
              <a:lumMod val="1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2160</TotalTime>
  <Words>135</Words>
  <Application>Microsoft Office PowerPoint</Application>
  <PresentationFormat>A3 紙張 (297x420 公釐)</PresentationFormat>
  <Paragraphs>97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Yu-Shiung Kao</dc:creator>
  <cp:lastModifiedBy>高裕雄francis</cp:lastModifiedBy>
  <cp:revision>182</cp:revision>
  <cp:lastPrinted>2015-09-30T00:03:17Z</cp:lastPrinted>
  <dcterms:created xsi:type="dcterms:W3CDTF">2015-07-09T02:06:35Z</dcterms:created>
  <dcterms:modified xsi:type="dcterms:W3CDTF">2016-06-04T02:12:00Z</dcterms:modified>
</cp:coreProperties>
</file>