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68" r:id="rId3"/>
    <p:sldId id="269" r:id="rId4"/>
    <p:sldId id="257" r:id="rId5"/>
    <p:sldId id="259" r:id="rId6"/>
    <p:sldId id="260" r:id="rId7"/>
    <p:sldId id="261" r:id="rId8"/>
    <p:sldId id="262" r:id="rId9"/>
    <p:sldId id="264" r:id="rId10"/>
    <p:sldId id="270" r:id="rId11"/>
    <p:sldId id="263" r:id="rId12"/>
    <p:sldId id="267" r:id="rId13"/>
  </p:sldIdLst>
  <p:sldSz cx="12801600" cy="9601200" type="A3"/>
  <p:notesSz cx="10234613" cy="7099300"/>
  <p:defaultTextStyle>
    <a:defPPr>
      <a:defRPr lang="zh-TW"/>
    </a:defPPr>
    <a:lvl1pPr marL="0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38" autoAdjust="0"/>
    <p:restoredTop sz="94542" autoAdjust="0"/>
  </p:normalViewPr>
  <p:slideViewPr>
    <p:cSldViewPr snapToGrid="0">
      <p:cViewPr>
        <p:scale>
          <a:sx n="75" d="100"/>
          <a:sy n="75" d="100"/>
        </p:scale>
        <p:origin x="546" y="-122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434999" cy="356609"/>
          </a:xfrm>
          <a:prstGeom prst="rect">
            <a:avLst/>
          </a:prstGeom>
        </p:spPr>
        <p:txBody>
          <a:bodyPr vert="horz" lIns="98999" tIns="49498" rIns="98999" bIns="49498" rtlCol="0"/>
          <a:lstStyle>
            <a:lvl1pPr algn="l">
              <a:defRPr sz="14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797841" y="2"/>
            <a:ext cx="4434999" cy="356609"/>
          </a:xfrm>
          <a:prstGeom prst="rect">
            <a:avLst/>
          </a:prstGeom>
        </p:spPr>
        <p:txBody>
          <a:bodyPr vert="horz" lIns="98999" tIns="49498" rIns="98999" bIns="49498" rtlCol="0"/>
          <a:lstStyle>
            <a:lvl1pPr algn="r">
              <a:defRPr sz="1400"/>
            </a:lvl1pPr>
          </a:lstStyle>
          <a:p>
            <a:fld id="{0B020000-D12C-49ED-B03B-92082A330C63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519488" y="887413"/>
            <a:ext cx="3195637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99" tIns="49498" rIns="98999" bIns="4949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1023462" y="3416540"/>
            <a:ext cx="8187690" cy="2795349"/>
          </a:xfrm>
          <a:prstGeom prst="rect">
            <a:avLst/>
          </a:prstGeom>
        </p:spPr>
        <p:txBody>
          <a:bodyPr vert="horz" lIns="98999" tIns="49498" rIns="98999" bIns="49498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3" y="6742695"/>
            <a:ext cx="4434999" cy="356608"/>
          </a:xfrm>
          <a:prstGeom prst="rect">
            <a:avLst/>
          </a:prstGeom>
        </p:spPr>
        <p:txBody>
          <a:bodyPr vert="horz" lIns="98999" tIns="49498" rIns="98999" bIns="49498" rtlCol="0" anchor="b"/>
          <a:lstStyle>
            <a:lvl1pPr algn="l">
              <a:defRPr sz="14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797841" y="6742695"/>
            <a:ext cx="4434999" cy="356608"/>
          </a:xfrm>
          <a:prstGeom prst="rect">
            <a:avLst/>
          </a:prstGeom>
        </p:spPr>
        <p:txBody>
          <a:bodyPr vert="horz" lIns="98999" tIns="49498" rIns="98999" bIns="49498" rtlCol="0" anchor="b"/>
          <a:lstStyle>
            <a:lvl1pPr algn="r">
              <a:defRPr sz="1400"/>
            </a:lvl1pPr>
          </a:lstStyle>
          <a:p>
            <a:fld id="{2042005F-66B2-4B1B-A22E-A8AA966C8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057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847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84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025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668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519488" y="887413"/>
            <a:ext cx="3195637" cy="23955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E054B-C102-4C70-9C66-8A00C415C9F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691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356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729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200"/>
            </a:lvl1pPr>
            <a:lvl2pPr marL="610956" indent="0" algn="ctr">
              <a:buNone/>
              <a:defRPr sz="2700"/>
            </a:lvl2pPr>
            <a:lvl3pPr marL="1221913" indent="0" algn="ctr">
              <a:buNone/>
              <a:defRPr sz="2400"/>
            </a:lvl3pPr>
            <a:lvl4pPr marL="1832869" indent="0" algn="ctr">
              <a:buNone/>
              <a:defRPr sz="2100"/>
            </a:lvl4pPr>
            <a:lvl5pPr marL="2443825" indent="0" algn="ctr">
              <a:buNone/>
              <a:defRPr sz="2100"/>
            </a:lvl5pPr>
            <a:lvl6pPr marL="3054782" indent="0" algn="ctr">
              <a:buNone/>
              <a:defRPr sz="2100"/>
            </a:lvl6pPr>
            <a:lvl7pPr marL="3665738" indent="0" algn="ctr">
              <a:buNone/>
              <a:defRPr sz="2100"/>
            </a:lvl7pPr>
            <a:lvl8pPr marL="4276695" indent="0" algn="ctr">
              <a:buNone/>
              <a:defRPr sz="2100"/>
            </a:lvl8pPr>
            <a:lvl9pPr marL="4887651" indent="0" algn="ctr">
              <a:buNone/>
              <a:defRPr sz="21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76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99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90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15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4" y="2393637"/>
            <a:ext cx="11041380" cy="399383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4" y="6425252"/>
            <a:ext cx="11041380" cy="2100262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10956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00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9"/>
            <a:ext cx="11041380" cy="185578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38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88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2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8" y="1382399"/>
            <a:ext cx="6480811" cy="682307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100"/>
            </a:lvl1pPr>
            <a:lvl2pPr marL="610956" indent="0">
              <a:buNone/>
              <a:defRPr sz="1900"/>
            </a:lvl2pPr>
            <a:lvl3pPr marL="1221913" indent="0">
              <a:buNone/>
              <a:defRPr sz="1600"/>
            </a:lvl3pPr>
            <a:lvl4pPr marL="1832869" indent="0">
              <a:buNone/>
              <a:defRPr sz="1300"/>
            </a:lvl4pPr>
            <a:lvl5pPr marL="2443825" indent="0">
              <a:buNone/>
              <a:defRPr sz="1300"/>
            </a:lvl5pPr>
            <a:lvl6pPr marL="3054782" indent="0">
              <a:buNone/>
              <a:defRPr sz="1300"/>
            </a:lvl6pPr>
            <a:lvl7pPr marL="3665738" indent="0">
              <a:buNone/>
              <a:defRPr sz="1300"/>
            </a:lvl7pPr>
            <a:lvl8pPr marL="4276695" indent="0">
              <a:buNone/>
              <a:defRPr sz="1300"/>
            </a:lvl8pPr>
            <a:lvl9pPr marL="4887651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84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8" y="1382399"/>
            <a:ext cx="6480811" cy="6823075"/>
          </a:xfrm>
        </p:spPr>
        <p:txBody>
          <a:bodyPr anchor="t"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100"/>
            </a:lvl1pPr>
            <a:lvl2pPr marL="610956" indent="0">
              <a:buNone/>
              <a:defRPr sz="1900"/>
            </a:lvl2pPr>
            <a:lvl3pPr marL="1221913" indent="0">
              <a:buNone/>
              <a:defRPr sz="1600"/>
            </a:lvl3pPr>
            <a:lvl4pPr marL="1832869" indent="0">
              <a:buNone/>
              <a:defRPr sz="1300"/>
            </a:lvl4pPr>
            <a:lvl5pPr marL="2443825" indent="0">
              <a:buNone/>
              <a:defRPr sz="1300"/>
            </a:lvl5pPr>
            <a:lvl6pPr marL="3054782" indent="0">
              <a:buNone/>
              <a:defRPr sz="1300"/>
            </a:lvl6pPr>
            <a:lvl7pPr marL="3665738" indent="0">
              <a:buNone/>
              <a:defRPr sz="1300"/>
            </a:lvl7pPr>
            <a:lvl8pPr marL="4276695" indent="0">
              <a:buNone/>
              <a:defRPr sz="1300"/>
            </a:lvl8pPr>
            <a:lvl9pPr marL="4887651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42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9"/>
            <a:ext cx="11041380" cy="1855788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3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4"/>
            <a:ext cx="288036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EC448-7E3D-4086-B88A-B78E4884CF68}" type="datetimeFigureOut">
              <a:rPr lang="zh-TW" altLang="en-US" smtClean="0"/>
              <a:t>2017/02/24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4"/>
            <a:ext cx="43205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4"/>
            <a:ext cx="288036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61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21913" rtl="0" eaLnBrk="1" latinLnBrk="0" hangingPunct="1">
        <a:lnSpc>
          <a:spcPct val="90000"/>
        </a:lnSpc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5478" indent="-305478" algn="l" defTabSz="1221913" rtl="0" eaLnBrk="1" latinLnBrk="0" hangingPunct="1">
        <a:lnSpc>
          <a:spcPct val="90000"/>
        </a:lnSpc>
        <a:spcBef>
          <a:spcPts val="1336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6435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78858" y="159401"/>
            <a:ext cx="1141440" cy="48938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中華電信</a:t>
            </a:r>
            <a:endParaRPr lang="en-US" altLang="zh-TW" sz="800" dirty="0"/>
          </a:p>
          <a:p>
            <a:pPr algn="ctr"/>
            <a:r>
              <a:rPr lang="en-US" altLang="zh-TW" sz="800" dirty="0"/>
              <a:t>61.218.243.33~46</a:t>
            </a:r>
          </a:p>
          <a:p>
            <a:pPr algn="ctr"/>
            <a:r>
              <a:rPr lang="en-US" altLang="zh-TW" sz="800" dirty="0"/>
              <a:t>20M/20M</a:t>
            </a:r>
          </a:p>
        </p:txBody>
      </p:sp>
      <p:sp>
        <p:nvSpPr>
          <p:cNvPr id="8" name="雲朵形 7"/>
          <p:cNvSpPr/>
          <p:nvPr/>
        </p:nvSpPr>
        <p:spPr>
          <a:xfrm>
            <a:off x="177377" y="725841"/>
            <a:ext cx="1210320" cy="47688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台灣大</a:t>
            </a:r>
            <a:endParaRPr lang="en-US" altLang="zh-TW" sz="800" dirty="0"/>
          </a:p>
          <a:p>
            <a:pPr algn="ctr"/>
            <a:r>
              <a:rPr lang="en-US" altLang="zh-TW" sz="800" dirty="0"/>
              <a:t>202.145.55.96~126</a:t>
            </a:r>
            <a:br>
              <a:rPr lang="en-US" altLang="zh-TW" sz="800" dirty="0"/>
            </a:br>
            <a:r>
              <a:rPr lang="en-US" altLang="zh-TW" sz="800" dirty="0"/>
              <a:t>4M/1M</a:t>
            </a:r>
          </a:p>
        </p:txBody>
      </p:sp>
      <p:sp>
        <p:nvSpPr>
          <p:cNvPr id="5" name="雲朵形 4"/>
          <p:cNvSpPr/>
          <p:nvPr/>
        </p:nvSpPr>
        <p:spPr>
          <a:xfrm>
            <a:off x="178858" y="8220894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上海鼎特適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9" name="雲朵形 8"/>
          <p:cNvSpPr/>
          <p:nvPr/>
        </p:nvSpPr>
        <p:spPr>
          <a:xfrm>
            <a:off x="169616" y="1306907"/>
            <a:ext cx="1170282" cy="43675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高雄鼎基先進</a:t>
            </a:r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2M/2M</a:t>
            </a:r>
          </a:p>
        </p:txBody>
      </p:sp>
      <p:sp>
        <p:nvSpPr>
          <p:cNvPr id="10" name="雲朵形 9"/>
          <p:cNvSpPr/>
          <p:nvPr/>
        </p:nvSpPr>
        <p:spPr>
          <a:xfrm>
            <a:off x="188258" y="7066376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東</a:t>
            </a:r>
            <a:r>
              <a:rPr lang="zh-TW" altLang="en-US" sz="800" dirty="0" smtClean="0"/>
              <a:t>莞</a:t>
            </a:r>
            <a:r>
              <a:rPr lang="zh-TW" altLang="en-US" sz="800" dirty="0"/>
              <a:t>鼎立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3" name="矩形 2"/>
          <p:cNvSpPr/>
          <p:nvPr/>
        </p:nvSpPr>
        <p:spPr>
          <a:xfrm>
            <a:off x="3503566" y="1082072"/>
            <a:ext cx="1058718" cy="6453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r>
              <a:rPr lang="en-US" altLang="zh-TW" sz="800" dirty="0" err="1">
                <a:solidFill>
                  <a:schemeClr val="tx1"/>
                </a:solidFill>
              </a:rPr>
              <a:t>Sonicwall</a:t>
            </a:r>
            <a:r>
              <a:rPr lang="en-US" altLang="zh-TW" sz="800" dirty="0">
                <a:solidFill>
                  <a:schemeClr val="tx1"/>
                </a:solidFill>
              </a:rPr>
              <a:t> NSA 2400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X0:192.168.10.253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X1:61.218.243.36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X2:202.145.55.125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X3:192.168.99.254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84234" y="1995660"/>
            <a:ext cx="647044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192.168.1.248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09272" y="734498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09272" y="8359968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192.168.5.254</a:t>
            </a:r>
          </a:p>
        </p:txBody>
      </p:sp>
      <p:sp>
        <p:nvSpPr>
          <p:cNvPr id="16" name="矩形 15"/>
          <p:cNvSpPr/>
          <p:nvPr/>
        </p:nvSpPr>
        <p:spPr>
          <a:xfrm>
            <a:off x="2009272" y="773547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192.168.3.253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09272" y="8881022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8" name="雲朵形 17"/>
          <p:cNvSpPr/>
          <p:nvPr/>
        </p:nvSpPr>
        <p:spPr>
          <a:xfrm>
            <a:off x="789698" y="7599582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125.93.255.183</a:t>
            </a:r>
          </a:p>
          <a:p>
            <a:pPr algn="ctr"/>
            <a:r>
              <a:rPr lang="en-US" altLang="zh-TW" sz="800" dirty="0"/>
              <a:t>10M</a:t>
            </a:r>
          </a:p>
        </p:txBody>
      </p:sp>
      <p:sp>
        <p:nvSpPr>
          <p:cNvPr id="19" name="雲朵形 18"/>
          <p:cNvSpPr/>
          <p:nvPr/>
        </p:nvSpPr>
        <p:spPr>
          <a:xfrm>
            <a:off x="782537" y="8743210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112.64.135.198</a:t>
            </a:r>
          </a:p>
          <a:p>
            <a:pPr algn="ctr"/>
            <a:r>
              <a:rPr lang="en-US" altLang="zh-TW" sz="800" dirty="0"/>
              <a:t>20M</a:t>
            </a:r>
          </a:p>
        </p:txBody>
      </p:sp>
      <p:sp>
        <p:nvSpPr>
          <p:cNvPr id="20" name="矩形 19"/>
          <p:cNvSpPr/>
          <p:nvPr/>
        </p:nvSpPr>
        <p:spPr>
          <a:xfrm>
            <a:off x="7696673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DZSAPPRD</a:t>
            </a:r>
          </a:p>
          <a:p>
            <a:pPr algn="ctr"/>
            <a:r>
              <a:rPr lang="en-US" altLang="zh-TW" sz="800" dirty="0"/>
              <a:t>192.168.10.10</a:t>
            </a:r>
          </a:p>
          <a:p>
            <a:pPr algn="ctr"/>
            <a:r>
              <a:rPr lang="en-US" altLang="zh-TW" sz="800" dirty="0"/>
              <a:t>172.16.1.10</a:t>
            </a:r>
          </a:p>
          <a:p>
            <a:pPr algn="ctr"/>
            <a:r>
              <a:rPr lang="en-US" altLang="zh-TW" sz="800" dirty="0"/>
              <a:t>172.168.1.11</a:t>
            </a:r>
            <a:r>
              <a:rPr lang="zh-TW" altLang="en-US" sz="800" dirty="0"/>
              <a:t> </a:t>
            </a:r>
          </a:p>
        </p:txBody>
      </p:sp>
      <p:sp>
        <p:nvSpPr>
          <p:cNvPr id="21" name="矩形 20"/>
          <p:cNvSpPr/>
          <p:nvPr/>
        </p:nvSpPr>
        <p:spPr>
          <a:xfrm>
            <a:off x="7696673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SAPPRD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64GB/12 Core</a:t>
            </a:r>
            <a:endParaRPr lang="zh-TW" altLang="en-US" sz="800" dirty="0"/>
          </a:p>
        </p:txBody>
      </p:sp>
      <p:sp>
        <p:nvSpPr>
          <p:cNvPr id="22" name="矩形 21"/>
          <p:cNvSpPr/>
          <p:nvPr/>
        </p:nvSpPr>
        <p:spPr>
          <a:xfrm>
            <a:off x="8558524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DZSAPDEV</a:t>
            </a:r>
          </a:p>
          <a:p>
            <a:pPr algn="ctr"/>
            <a:r>
              <a:rPr lang="en-US" altLang="zh-TW" sz="800" dirty="0"/>
              <a:t>192.168.10.12</a:t>
            </a:r>
          </a:p>
          <a:p>
            <a:pPr algn="ctr"/>
            <a:r>
              <a:rPr lang="en-US" altLang="zh-TW" sz="800" dirty="0"/>
              <a:t>172.16.1.12</a:t>
            </a:r>
          </a:p>
          <a:p>
            <a:pPr algn="ctr"/>
            <a:r>
              <a:rPr lang="en-US" altLang="zh-TW" sz="800" dirty="0"/>
              <a:t>172.168.1.13</a:t>
            </a:r>
          </a:p>
        </p:txBody>
      </p:sp>
      <p:sp>
        <p:nvSpPr>
          <p:cNvPr id="23" name="矩形 22"/>
          <p:cNvSpPr/>
          <p:nvPr/>
        </p:nvSpPr>
        <p:spPr>
          <a:xfrm>
            <a:off x="8558524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SAPDEV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192.168.10.13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24" name="矩形 23"/>
          <p:cNvSpPr/>
          <p:nvPr/>
        </p:nvSpPr>
        <p:spPr>
          <a:xfrm>
            <a:off x="10467019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DZSAPAP1</a:t>
            </a:r>
          </a:p>
          <a:p>
            <a:pPr algn="ctr"/>
            <a:r>
              <a:rPr lang="en-US" altLang="zh-TW" sz="800" dirty="0"/>
              <a:t>192.168.10.14</a:t>
            </a:r>
          </a:p>
          <a:p>
            <a:pPr algn="ctr"/>
            <a:r>
              <a:rPr lang="en-US" altLang="zh-TW" sz="800" dirty="0"/>
              <a:t>172.16.1.14</a:t>
            </a:r>
          </a:p>
          <a:p>
            <a:pPr algn="ctr"/>
            <a:r>
              <a:rPr lang="en-US" altLang="zh-TW" sz="800" dirty="0"/>
              <a:t>172.168.1.15</a:t>
            </a:r>
            <a:r>
              <a:rPr lang="zh-TW" altLang="en-US" sz="800" dirty="0"/>
              <a:t> </a:t>
            </a:r>
          </a:p>
        </p:txBody>
      </p:sp>
      <p:sp>
        <p:nvSpPr>
          <p:cNvPr id="25" name="矩形 24"/>
          <p:cNvSpPr/>
          <p:nvPr/>
        </p:nvSpPr>
        <p:spPr>
          <a:xfrm>
            <a:off x="942713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SAPAP1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192.168.10.15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32GB/12 Core</a:t>
            </a:r>
            <a:endParaRPr lang="zh-TW" altLang="en-US" sz="800" dirty="0"/>
          </a:p>
        </p:txBody>
      </p:sp>
      <p:sp>
        <p:nvSpPr>
          <p:cNvPr id="26" name="矩形 25"/>
          <p:cNvSpPr/>
          <p:nvPr/>
        </p:nvSpPr>
        <p:spPr>
          <a:xfrm>
            <a:off x="1133922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DZSAPSOL</a:t>
            </a:r>
          </a:p>
          <a:p>
            <a:pPr algn="ctr"/>
            <a:r>
              <a:rPr lang="en-US" altLang="zh-TW" sz="800" dirty="0"/>
              <a:t>192.168.10.16</a:t>
            </a:r>
          </a:p>
          <a:p>
            <a:pPr algn="ctr"/>
            <a:r>
              <a:rPr lang="en-US" altLang="zh-TW" sz="800" dirty="0"/>
              <a:t>172.16.1.16</a:t>
            </a:r>
          </a:p>
          <a:p>
            <a:pPr algn="ctr"/>
            <a:r>
              <a:rPr lang="en-US" altLang="zh-TW" sz="800" dirty="0"/>
              <a:t>172.168.1.17</a:t>
            </a:r>
            <a:r>
              <a:rPr lang="zh-TW" altLang="en-US" sz="800" dirty="0"/>
              <a:t> </a:t>
            </a:r>
          </a:p>
        </p:txBody>
      </p:sp>
      <p:sp>
        <p:nvSpPr>
          <p:cNvPr id="27" name="矩形 26"/>
          <p:cNvSpPr/>
          <p:nvPr/>
        </p:nvSpPr>
        <p:spPr>
          <a:xfrm>
            <a:off x="10451814" y="1332495"/>
            <a:ext cx="792000" cy="48238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SAPSOL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192.168.10.17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61.218.243.41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8GB/2 Core</a:t>
            </a:r>
            <a:endParaRPr lang="zh-TW" altLang="en-US" sz="800" dirty="0"/>
          </a:p>
        </p:txBody>
      </p:sp>
      <p:sp>
        <p:nvSpPr>
          <p:cNvPr id="28" name="矩形 27"/>
          <p:cNvSpPr/>
          <p:nvPr/>
        </p:nvSpPr>
        <p:spPr>
          <a:xfrm>
            <a:off x="942713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DZSAPHV</a:t>
            </a:r>
          </a:p>
          <a:p>
            <a:pPr algn="ctr"/>
            <a:r>
              <a:rPr lang="en-US" altLang="zh-TW" sz="800" dirty="0" smtClean="0"/>
              <a:t>192.168.10.18</a:t>
            </a:r>
            <a:endParaRPr lang="en-US" altLang="zh-TW" sz="800" dirty="0"/>
          </a:p>
          <a:p>
            <a:pPr algn="ctr"/>
            <a:r>
              <a:rPr lang="en-US" altLang="zh-TW" sz="800" dirty="0"/>
              <a:t>172.16.1.18</a:t>
            </a:r>
          </a:p>
          <a:p>
            <a:pPr algn="ctr"/>
            <a:r>
              <a:rPr lang="en-US" altLang="zh-TW" sz="800" dirty="0"/>
              <a:t>172.168.1.19</a:t>
            </a:r>
            <a:r>
              <a:rPr lang="zh-TW" altLang="en-US" sz="800" dirty="0"/>
              <a:t> </a:t>
            </a:r>
          </a:p>
        </p:txBody>
      </p:sp>
      <p:sp>
        <p:nvSpPr>
          <p:cNvPr id="29" name="矩形 28"/>
          <p:cNvSpPr/>
          <p:nvPr/>
        </p:nvSpPr>
        <p:spPr>
          <a:xfrm>
            <a:off x="9421511" y="923779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AVIRA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192.168.10.19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4GB/4 Core</a:t>
            </a:r>
            <a:endParaRPr lang="zh-TW" altLang="en-US" sz="800" dirty="0"/>
          </a:p>
        </p:txBody>
      </p:sp>
      <p:sp>
        <p:nvSpPr>
          <p:cNvPr id="30" name="矩形 29"/>
          <p:cNvSpPr/>
          <p:nvPr/>
        </p:nvSpPr>
        <p:spPr>
          <a:xfrm>
            <a:off x="1133922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SAPSQA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192.168.10.21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36" name="矩形 35"/>
          <p:cNvSpPr/>
          <p:nvPr/>
        </p:nvSpPr>
        <p:spPr>
          <a:xfrm>
            <a:off x="8371189" y="2580617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68839" y="1980341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192.168.10.254)</a:t>
            </a:r>
            <a:endParaRPr lang="en-US" altLang="zh-TW" sz="800" u="sng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43" name="肘形接點 42"/>
          <p:cNvCxnSpPr>
            <a:stCxn id="3" idx="2"/>
            <a:endCxn id="39" idx="0"/>
          </p:cNvCxnSpPr>
          <p:nvPr/>
        </p:nvCxnSpPr>
        <p:spPr>
          <a:xfrm rot="16200000" flipH="1">
            <a:off x="4030768" y="1729534"/>
            <a:ext cx="252964" cy="24865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5978469" y="1201129"/>
            <a:ext cx="697923" cy="207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978469" y="1553898"/>
            <a:ext cx="697923" cy="2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51" name="直線接點 50"/>
          <p:cNvCxnSpPr>
            <a:stCxn id="18" idx="0"/>
            <a:endCxn id="16" idx="1"/>
          </p:cNvCxnSpPr>
          <p:nvPr/>
        </p:nvCxnSpPr>
        <p:spPr>
          <a:xfrm flipV="1">
            <a:off x="1868798" y="7903664"/>
            <a:ext cx="140474" cy="191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2692389" y="5740697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192.168.2.238</a:t>
            </a:r>
          </a:p>
        </p:txBody>
      </p:sp>
      <p:sp>
        <p:nvSpPr>
          <p:cNvPr id="62" name="矩形 61"/>
          <p:cNvSpPr/>
          <p:nvPr/>
        </p:nvSpPr>
        <p:spPr>
          <a:xfrm>
            <a:off x="2690070" y="6533380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3728771" y="6345658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4709731" y="574346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192.168.2.241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4708299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192.168.2.242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5731897" y="63476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192.168.2.243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6723538" y="5675784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192.168.2.244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6724052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192.168.2.245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7" name="矩形 96"/>
          <p:cNvSpPr/>
          <p:nvPr/>
        </p:nvSpPr>
        <p:spPr>
          <a:xfrm>
            <a:off x="7778453" y="6360098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192.168.2.246</a:t>
            </a:r>
          </a:p>
        </p:txBody>
      </p:sp>
      <p:sp>
        <p:nvSpPr>
          <p:cNvPr id="98" name="矩形 97"/>
          <p:cNvSpPr/>
          <p:nvPr/>
        </p:nvSpPr>
        <p:spPr>
          <a:xfrm>
            <a:off x="8841659" y="56989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192.168.2.247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9845082" y="5687488"/>
            <a:ext cx="792000" cy="252000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EI5</a:t>
            </a:r>
            <a:br>
              <a:rPr lang="en-US" altLang="zh-TW" sz="800" b="1" dirty="0" smtClean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8841417" y="608475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192.168.2.248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9917081" y="6364892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103" name="肘形接點 102"/>
          <p:cNvCxnSpPr>
            <a:stCxn id="39" idx="1"/>
            <a:endCxn id="309" idx="0"/>
          </p:cNvCxnSpPr>
          <p:nvPr/>
        </p:nvCxnSpPr>
        <p:spPr>
          <a:xfrm rot="10800000" flipH="1" flipV="1">
            <a:off x="3068838" y="2241152"/>
            <a:ext cx="982841" cy="3501947"/>
          </a:xfrm>
          <a:prstGeom prst="bentConnector4">
            <a:avLst>
              <a:gd name="adj1" fmla="val -45743"/>
              <a:gd name="adj2" fmla="val 9245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肘形接點 107"/>
          <p:cNvCxnSpPr>
            <a:stCxn id="4" idx="0"/>
            <a:endCxn id="3" idx="0"/>
          </p:cNvCxnSpPr>
          <p:nvPr/>
        </p:nvCxnSpPr>
        <p:spPr>
          <a:xfrm>
            <a:off x="1319347" y="404093"/>
            <a:ext cx="2713578" cy="677979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肘形接點 109"/>
          <p:cNvCxnSpPr>
            <a:stCxn id="8" idx="0"/>
            <a:endCxn id="3" idx="1"/>
          </p:cNvCxnSpPr>
          <p:nvPr/>
        </p:nvCxnSpPr>
        <p:spPr>
          <a:xfrm>
            <a:off x="1386688" y="964283"/>
            <a:ext cx="2116878" cy="44044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肘形接點 111"/>
          <p:cNvCxnSpPr>
            <a:stCxn id="14" idx="1"/>
            <a:endCxn id="10" idx="0"/>
          </p:cNvCxnSpPr>
          <p:nvPr/>
        </p:nvCxnSpPr>
        <p:spPr>
          <a:xfrm rot="10800000">
            <a:off x="1267358" y="7372376"/>
            <a:ext cx="741914" cy="140798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肘形接點 118"/>
          <p:cNvCxnSpPr>
            <a:stCxn id="5" idx="0"/>
            <a:endCxn id="15" idx="1"/>
          </p:cNvCxnSpPr>
          <p:nvPr/>
        </p:nvCxnSpPr>
        <p:spPr>
          <a:xfrm>
            <a:off x="1257958" y="8526894"/>
            <a:ext cx="751314" cy="126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矩形 249"/>
          <p:cNvSpPr/>
          <p:nvPr/>
        </p:nvSpPr>
        <p:spPr>
          <a:xfrm>
            <a:off x="10718846" y="2576364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9" name="矩形 258"/>
          <p:cNvSpPr/>
          <p:nvPr/>
        </p:nvSpPr>
        <p:spPr>
          <a:xfrm>
            <a:off x="3910940" y="4367199"/>
            <a:ext cx="680785" cy="4503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DZNAS</a:t>
            </a:r>
          </a:p>
          <a:p>
            <a:pPr algn="ctr"/>
            <a:r>
              <a:rPr lang="en-US" altLang="zh-TW" sz="800" dirty="0" smtClean="0"/>
              <a:t>192.168.1.3</a:t>
            </a:r>
          </a:p>
          <a:p>
            <a:pPr algn="ctr"/>
            <a:r>
              <a:rPr lang="en-US" altLang="zh-TW" sz="800" u="sng" dirty="0" smtClean="0"/>
              <a:t>192.168.0.3</a:t>
            </a:r>
            <a:endParaRPr lang="zh-TW" altLang="en-US" sz="800" u="sng" dirty="0"/>
          </a:p>
        </p:txBody>
      </p:sp>
      <p:sp>
        <p:nvSpPr>
          <p:cNvPr id="260" name="矩形 259"/>
          <p:cNvSpPr/>
          <p:nvPr/>
        </p:nvSpPr>
        <p:spPr>
          <a:xfrm>
            <a:off x="6568581" y="3960925"/>
            <a:ext cx="852514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TSCII/</a:t>
            </a:r>
            <a:r>
              <a:rPr lang="zh-TW" altLang="en-US" sz="800" dirty="0" smtClean="0"/>
              <a:t>中國終端機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192.168.1.4</a:t>
            </a:r>
          </a:p>
          <a:p>
            <a:pPr algn="ctr"/>
            <a:r>
              <a:rPr lang="en-US" altLang="zh-TW" sz="800" dirty="0" smtClean="0"/>
              <a:t>61.218.243.34</a:t>
            </a:r>
          </a:p>
          <a:p>
            <a:pPr algn="ctr"/>
            <a:r>
              <a:rPr lang="en-US" altLang="zh-TW" sz="800" dirty="0" smtClean="0"/>
              <a:t>202.145.55.100</a:t>
            </a:r>
            <a:endParaRPr lang="zh-TW" altLang="en-US" sz="800" dirty="0"/>
          </a:p>
        </p:txBody>
      </p:sp>
      <p:sp>
        <p:nvSpPr>
          <p:cNvPr id="261" name="矩形 260"/>
          <p:cNvSpPr/>
          <p:nvPr/>
        </p:nvSpPr>
        <p:spPr>
          <a:xfrm>
            <a:off x="3065704" y="4427852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SAPPRD/</a:t>
            </a:r>
            <a:r>
              <a:rPr lang="zh-TW" altLang="en-US" sz="800" dirty="0" smtClean="0">
                <a:solidFill>
                  <a:schemeClr val="tx1"/>
                </a:solidFill>
              </a:rPr>
              <a:t>測試</a:t>
            </a:r>
            <a:endParaRPr lang="en-US" altLang="zh-TW" sz="8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192.168.0.111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24GB/12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2" name="矩形 261"/>
          <p:cNvSpPr/>
          <p:nvPr/>
        </p:nvSpPr>
        <p:spPr>
          <a:xfrm>
            <a:off x="3065704" y="3880441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ShangHai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192.168.0.44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202.145.55.109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3" name="矩形 262"/>
          <p:cNvSpPr/>
          <p:nvPr/>
        </p:nvSpPr>
        <p:spPr>
          <a:xfrm>
            <a:off x="3065704" y="4890238"/>
            <a:ext cx="792000" cy="46608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TSCIII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192.168.0.24</a:t>
            </a:r>
          </a:p>
          <a:p>
            <a:pPr algn="ctr"/>
            <a:r>
              <a:rPr lang="en-US" altLang="zh-TW" sz="800" u="sng" dirty="0" smtClean="0"/>
              <a:t>192.168.0.25</a:t>
            </a:r>
            <a:endParaRPr lang="en-US" altLang="zh-TW" sz="800" u="sng" dirty="0"/>
          </a:p>
          <a:p>
            <a:pPr algn="ctr"/>
            <a:r>
              <a:rPr lang="en-US" altLang="zh-TW" sz="800" dirty="0" smtClean="0"/>
              <a:t>202.145.55.103</a:t>
            </a:r>
            <a:endParaRPr lang="en-US" altLang="zh-TW" sz="800" dirty="0"/>
          </a:p>
        </p:txBody>
      </p:sp>
      <p:sp>
        <p:nvSpPr>
          <p:cNvPr id="264" name="矩形 263"/>
          <p:cNvSpPr/>
          <p:nvPr/>
        </p:nvSpPr>
        <p:spPr>
          <a:xfrm>
            <a:off x="3065704" y="3321266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DongGuan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192.168.0.56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202.145.55.114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2GB/2Core</a:t>
            </a:r>
            <a:endParaRPr lang="zh-TW" altLang="en-US" sz="800" dirty="0"/>
          </a:p>
        </p:txBody>
      </p:sp>
      <p:sp>
        <p:nvSpPr>
          <p:cNvPr id="265" name="矩形 264"/>
          <p:cNvSpPr/>
          <p:nvPr/>
        </p:nvSpPr>
        <p:spPr>
          <a:xfrm>
            <a:off x="5660890" y="4308487"/>
            <a:ext cx="845955" cy="10477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DZSQL2/WEB 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192.168.1.5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192.168.1.7</a:t>
            </a:r>
          </a:p>
          <a:p>
            <a:pPr algn="ctr"/>
            <a:r>
              <a:rPr lang="en-US" altLang="zh-TW" sz="800" dirty="0" smtClean="0"/>
              <a:t>192.168.1.12</a:t>
            </a:r>
            <a:br>
              <a:rPr lang="en-US" altLang="zh-TW" sz="800" dirty="0" smtClean="0"/>
            </a:br>
            <a:r>
              <a:rPr lang="en-US" altLang="zh-TW" sz="800" dirty="0" smtClean="0"/>
              <a:t>(202.145.55.109)</a:t>
            </a:r>
          </a:p>
          <a:p>
            <a:pPr algn="ctr"/>
            <a:r>
              <a:rPr lang="en-US" altLang="zh-TW" sz="800" dirty="0" smtClean="0"/>
              <a:t>192.168.1.22</a:t>
            </a:r>
          </a:p>
          <a:p>
            <a:pPr algn="ctr"/>
            <a:r>
              <a:rPr lang="en-US" altLang="zh-TW" sz="800" dirty="0" smtClean="0"/>
              <a:t>192.168.1.23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192.168.1.26</a:t>
            </a:r>
          </a:p>
        </p:txBody>
      </p:sp>
      <p:sp>
        <p:nvSpPr>
          <p:cNvPr id="266" name="矩形 265"/>
          <p:cNvSpPr/>
          <p:nvPr/>
        </p:nvSpPr>
        <p:spPr>
          <a:xfrm>
            <a:off x="5656445" y="3462492"/>
            <a:ext cx="834291" cy="43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MAIL/LINUX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192.168.1.249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61.218.243.37</a:t>
            </a:r>
          </a:p>
        </p:txBody>
      </p:sp>
      <p:sp>
        <p:nvSpPr>
          <p:cNvPr id="267" name="矩形 266"/>
          <p:cNvSpPr/>
          <p:nvPr/>
        </p:nvSpPr>
        <p:spPr>
          <a:xfrm>
            <a:off x="3909826" y="4885358"/>
            <a:ext cx="681242" cy="46745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DZFS/</a:t>
            </a:r>
            <a:r>
              <a:rPr lang="zh-TW" altLang="en-US" sz="800" dirty="0" smtClean="0"/>
              <a:t>加解密</a:t>
            </a:r>
            <a:endParaRPr lang="en-US" altLang="zh-TW" sz="800" dirty="0" smtClean="0"/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192.168.1.21</a:t>
            </a:r>
          </a:p>
          <a:p>
            <a:pPr algn="ctr"/>
            <a:r>
              <a:rPr lang="en-US" altLang="zh-TW" sz="800" u="sng" dirty="0" smtClean="0">
                <a:solidFill>
                  <a:schemeClr val="bg1"/>
                </a:solidFill>
              </a:rPr>
              <a:t>192.168.0.21</a:t>
            </a:r>
          </a:p>
        </p:txBody>
      </p:sp>
      <p:sp>
        <p:nvSpPr>
          <p:cNvPr id="268" name="矩形 267"/>
          <p:cNvSpPr/>
          <p:nvPr/>
        </p:nvSpPr>
        <p:spPr>
          <a:xfrm>
            <a:off x="3911451" y="3833460"/>
            <a:ext cx="679617" cy="335739"/>
          </a:xfrm>
          <a:prstGeom prst="rect">
            <a:avLst/>
          </a:prstGeom>
          <a:solidFill>
            <a:srgbClr val="1F4E7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TRD1/AD1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192.168.1.10</a:t>
            </a:r>
          </a:p>
        </p:txBody>
      </p:sp>
      <p:sp>
        <p:nvSpPr>
          <p:cNvPr id="269" name="矩形 268"/>
          <p:cNvSpPr/>
          <p:nvPr/>
        </p:nvSpPr>
        <p:spPr>
          <a:xfrm>
            <a:off x="11385799" y="4003717"/>
            <a:ext cx="850400" cy="28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DZDC2/AD2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</a:t>
            </a:r>
          </a:p>
        </p:txBody>
      </p:sp>
      <p:sp>
        <p:nvSpPr>
          <p:cNvPr id="270" name="矩形 269"/>
          <p:cNvSpPr/>
          <p:nvPr/>
        </p:nvSpPr>
        <p:spPr>
          <a:xfrm>
            <a:off x="6579370" y="4513198"/>
            <a:ext cx="841725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TST/</a:t>
            </a:r>
            <a:r>
              <a:rPr lang="zh-TW" altLang="en-US" sz="800" dirty="0" smtClean="0"/>
              <a:t>台中終端機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192.168.1.6</a:t>
            </a:r>
          </a:p>
          <a:p>
            <a:pPr algn="ctr"/>
            <a:r>
              <a:rPr lang="en-US" altLang="zh-TW" sz="800" dirty="0" smtClean="0"/>
              <a:t>61.218.243.35</a:t>
            </a:r>
          </a:p>
          <a:p>
            <a:pPr algn="ctr"/>
            <a:r>
              <a:rPr lang="en-US" altLang="zh-TW" sz="800" dirty="0" smtClean="0"/>
              <a:t>202.145.55.101</a:t>
            </a:r>
            <a:endParaRPr lang="zh-TW" altLang="en-US" sz="800" dirty="0"/>
          </a:p>
        </p:txBody>
      </p:sp>
      <p:sp>
        <p:nvSpPr>
          <p:cNvPr id="271" name="矩形 270"/>
          <p:cNvSpPr/>
          <p:nvPr/>
        </p:nvSpPr>
        <p:spPr>
          <a:xfrm>
            <a:off x="6579369" y="5070756"/>
            <a:ext cx="841725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DZHPSQL2/SQL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192.168.1.8</a:t>
            </a:r>
          </a:p>
        </p:txBody>
      </p:sp>
      <p:sp>
        <p:nvSpPr>
          <p:cNvPr id="272" name="矩形 271"/>
          <p:cNvSpPr/>
          <p:nvPr/>
        </p:nvSpPr>
        <p:spPr>
          <a:xfrm>
            <a:off x="6570721" y="3658843"/>
            <a:ext cx="832801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DZ1F/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192.168.1.30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73" name="文字方塊 272"/>
          <p:cNvSpPr txBox="1"/>
          <p:nvPr/>
        </p:nvSpPr>
        <p:spPr>
          <a:xfrm>
            <a:off x="3026461" y="6756646"/>
            <a:ext cx="20197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4" name="文字方塊 273"/>
          <p:cNvSpPr txBox="1"/>
          <p:nvPr/>
        </p:nvSpPr>
        <p:spPr>
          <a:xfrm>
            <a:off x="3929091" y="6755658"/>
            <a:ext cx="19877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B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5" name="文字方塊 274"/>
          <p:cNvSpPr txBox="1"/>
          <p:nvPr/>
        </p:nvSpPr>
        <p:spPr>
          <a:xfrm>
            <a:off x="4934979" y="6745297"/>
            <a:ext cx="19717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C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7" name="文字方塊 276"/>
          <p:cNvSpPr txBox="1"/>
          <p:nvPr/>
        </p:nvSpPr>
        <p:spPr>
          <a:xfrm>
            <a:off x="5966754" y="6743878"/>
            <a:ext cx="20678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D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8" name="文字方塊 277"/>
          <p:cNvSpPr txBox="1"/>
          <p:nvPr/>
        </p:nvSpPr>
        <p:spPr>
          <a:xfrm>
            <a:off x="6987121" y="6717340"/>
            <a:ext cx="19075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E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1" name="文字方塊 280"/>
          <p:cNvSpPr txBox="1"/>
          <p:nvPr/>
        </p:nvSpPr>
        <p:spPr>
          <a:xfrm>
            <a:off x="7918040" y="6723206"/>
            <a:ext cx="18755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F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2" name="文字方塊 281"/>
          <p:cNvSpPr txBox="1"/>
          <p:nvPr/>
        </p:nvSpPr>
        <p:spPr>
          <a:xfrm>
            <a:off x="9061073" y="6725426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G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3" name="文字方塊 282"/>
          <p:cNvSpPr txBox="1"/>
          <p:nvPr/>
        </p:nvSpPr>
        <p:spPr>
          <a:xfrm>
            <a:off x="10163754" y="6712327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H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cxnSp>
        <p:nvCxnSpPr>
          <p:cNvPr id="285" name="肘形接點 284"/>
          <p:cNvCxnSpPr>
            <a:stCxn id="39" idx="1"/>
            <a:endCxn id="60" idx="1"/>
          </p:cNvCxnSpPr>
          <p:nvPr/>
        </p:nvCxnSpPr>
        <p:spPr>
          <a:xfrm rot="10800000" flipV="1">
            <a:off x="2692389" y="2241152"/>
            <a:ext cx="376450" cy="3611711"/>
          </a:xfrm>
          <a:prstGeom prst="bentConnector3">
            <a:avLst>
              <a:gd name="adj1" fmla="val 16072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肘形接點 286"/>
          <p:cNvCxnSpPr>
            <a:stCxn id="309" idx="2"/>
            <a:endCxn id="64" idx="0"/>
          </p:cNvCxnSpPr>
          <p:nvPr/>
        </p:nvCxnSpPr>
        <p:spPr>
          <a:xfrm rot="16200000" flipH="1">
            <a:off x="3863113" y="6155999"/>
            <a:ext cx="378225" cy="109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肘形接點 288"/>
          <p:cNvCxnSpPr>
            <a:stCxn id="308" idx="1"/>
            <a:endCxn id="90" idx="3"/>
          </p:cNvCxnSpPr>
          <p:nvPr/>
        </p:nvCxnSpPr>
        <p:spPr>
          <a:xfrm rot="10800000">
            <a:off x="5357731" y="5859785"/>
            <a:ext cx="328514" cy="27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肘形接點 292"/>
          <p:cNvCxnSpPr>
            <a:stCxn id="304" idx="1"/>
            <a:endCxn id="94" idx="3"/>
          </p:cNvCxnSpPr>
          <p:nvPr/>
        </p:nvCxnSpPr>
        <p:spPr>
          <a:xfrm rot="10800000">
            <a:off x="7371538" y="5792104"/>
            <a:ext cx="334916" cy="11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肘形接點 296"/>
          <p:cNvCxnSpPr>
            <a:stCxn id="99" idx="1"/>
            <a:endCxn id="98" idx="3"/>
          </p:cNvCxnSpPr>
          <p:nvPr/>
        </p:nvCxnSpPr>
        <p:spPr>
          <a:xfrm rot="10800000" flipV="1">
            <a:off x="9489660" y="5813487"/>
            <a:ext cx="355423" cy="177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矩形 299"/>
          <p:cNvSpPr/>
          <p:nvPr/>
        </p:nvSpPr>
        <p:spPr>
          <a:xfrm>
            <a:off x="6515523" y="818617"/>
            <a:ext cx="834292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VOICE G/W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192.168.1.250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04" name="矩形 303"/>
          <p:cNvSpPr/>
          <p:nvPr/>
        </p:nvSpPr>
        <p:spPr>
          <a:xfrm>
            <a:off x="7706454" y="5675903"/>
            <a:ext cx="792000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br>
              <a:rPr lang="en-US" altLang="zh-TW" sz="800" b="1" dirty="0" smtClean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8" name="矩形 307"/>
          <p:cNvSpPr/>
          <p:nvPr/>
        </p:nvSpPr>
        <p:spPr>
          <a:xfrm>
            <a:off x="5686245" y="5743738"/>
            <a:ext cx="741498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EI</a:t>
            </a:r>
            <a:br>
              <a:rPr lang="en-US" altLang="zh-TW" sz="800" b="1" dirty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9" name="矩形 308"/>
          <p:cNvSpPr/>
          <p:nvPr/>
        </p:nvSpPr>
        <p:spPr>
          <a:xfrm>
            <a:off x="3670657" y="5743100"/>
            <a:ext cx="762046" cy="224333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EI</a:t>
            </a:r>
            <a:br>
              <a:rPr lang="en-US" altLang="zh-TW" sz="800" b="1" dirty="0">
                <a:solidFill>
                  <a:schemeClr val="tx1"/>
                </a:solidFill>
              </a:rPr>
            </a:br>
            <a:r>
              <a:rPr lang="en-US" altLang="zh-TW" sz="800" b="1" dirty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35" name="矩形 334"/>
          <p:cNvSpPr/>
          <p:nvPr/>
        </p:nvSpPr>
        <p:spPr>
          <a:xfrm>
            <a:off x="11005310" y="5684191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192.168.2.250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337" name="肘形接點 336"/>
          <p:cNvCxnSpPr>
            <a:stCxn id="99" idx="0"/>
            <a:endCxn id="335" idx="0"/>
          </p:cNvCxnSpPr>
          <p:nvPr/>
        </p:nvCxnSpPr>
        <p:spPr>
          <a:xfrm rot="5400000" flipH="1" flipV="1">
            <a:off x="10783548" y="5141726"/>
            <a:ext cx="3297" cy="1088228"/>
          </a:xfrm>
          <a:prstGeom prst="bentConnector3">
            <a:avLst>
              <a:gd name="adj1" fmla="val 703357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文字方塊 337"/>
          <p:cNvSpPr txBox="1"/>
          <p:nvPr/>
        </p:nvSpPr>
        <p:spPr>
          <a:xfrm>
            <a:off x="11208283" y="6726425"/>
            <a:ext cx="24205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W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365" name="矩形 364"/>
          <p:cNvSpPr/>
          <p:nvPr/>
        </p:nvSpPr>
        <p:spPr>
          <a:xfrm>
            <a:off x="3792790" y="7785804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67" name="肘形接點 366"/>
          <p:cNvCxnSpPr>
            <a:stCxn id="16" idx="3"/>
            <a:endCxn id="365" idx="1"/>
          </p:cNvCxnSpPr>
          <p:nvPr/>
        </p:nvCxnSpPr>
        <p:spPr>
          <a:xfrm flipV="1">
            <a:off x="2849894" y="7903294"/>
            <a:ext cx="942896" cy="37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矩形 367"/>
          <p:cNvSpPr/>
          <p:nvPr/>
        </p:nvSpPr>
        <p:spPr>
          <a:xfrm>
            <a:off x="3791095" y="8106013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D60T2822/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192.168.3.5</a:t>
            </a:r>
          </a:p>
        </p:txBody>
      </p:sp>
      <p:sp>
        <p:nvSpPr>
          <p:cNvPr id="369" name="矩形 368"/>
          <p:cNvSpPr/>
          <p:nvPr/>
        </p:nvSpPr>
        <p:spPr>
          <a:xfrm>
            <a:off x="4876758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DLTS/</a:t>
            </a:r>
            <a:r>
              <a:rPr lang="zh-TW" altLang="en-US" sz="800" dirty="0"/>
              <a:t>終端機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192.168.3.8</a:t>
            </a:r>
          </a:p>
          <a:p>
            <a:pPr algn="ctr"/>
            <a:r>
              <a:rPr lang="en-US" altLang="zh-TW" sz="800" dirty="0" smtClean="0"/>
              <a:t>125.93.255.183</a:t>
            </a:r>
          </a:p>
        </p:txBody>
      </p:sp>
      <p:sp>
        <p:nvSpPr>
          <p:cNvPr id="370" name="矩形 369"/>
          <p:cNvSpPr/>
          <p:nvPr/>
        </p:nvSpPr>
        <p:spPr>
          <a:xfrm>
            <a:off x="5968834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DLBK1/NAS</a:t>
            </a:r>
          </a:p>
          <a:p>
            <a:pPr algn="ctr"/>
            <a:r>
              <a:rPr lang="en-US" altLang="zh-TW" sz="800" dirty="0" smtClean="0"/>
              <a:t>192.168.3.6</a:t>
            </a:r>
            <a:endParaRPr lang="en-US" altLang="zh-TW" sz="800" dirty="0"/>
          </a:p>
        </p:txBody>
      </p:sp>
      <p:cxnSp>
        <p:nvCxnSpPr>
          <p:cNvPr id="372" name="肘形接點 371"/>
          <p:cNvCxnSpPr>
            <a:stCxn id="365" idx="2"/>
            <a:endCxn id="368" idx="0"/>
          </p:cNvCxnSpPr>
          <p:nvPr/>
        </p:nvCxnSpPr>
        <p:spPr>
          <a:xfrm rot="16200000" flipH="1">
            <a:off x="4244147" y="8063104"/>
            <a:ext cx="85230" cy="5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肘形接點 373"/>
          <p:cNvCxnSpPr>
            <a:stCxn id="365" idx="2"/>
            <a:endCxn id="369" idx="0"/>
          </p:cNvCxnSpPr>
          <p:nvPr/>
        </p:nvCxnSpPr>
        <p:spPr>
          <a:xfrm rot="16200000" flipH="1">
            <a:off x="4782217" y="7525035"/>
            <a:ext cx="94755" cy="108625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肘形接點 375"/>
          <p:cNvCxnSpPr>
            <a:stCxn id="365" idx="2"/>
            <a:endCxn id="370" idx="0"/>
          </p:cNvCxnSpPr>
          <p:nvPr/>
        </p:nvCxnSpPr>
        <p:spPr>
          <a:xfrm rot="16200000" flipH="1">
            <a:off x="5328255" y="6978997"/>
            <a:ext cx="94755" cy="217832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矩形 384"/>
          <p:cNvSpPr/>
          <p:nvPr/>
        </p:nvSpPr>
        <p:spPr>
          <a:xfrm>
            <a:off x="3802532" y="8931925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86" name="肘形接點 385"/>
          <p:cNvCxnSpPr>
            <a:stCxn id="17" idx="3"/>
            <a:endCxn id="385" idx="1"/>
          </p:cNvCxnSpPr>
          <p:nvPr/>
        </p:nvCxnSpPr>
        <p:spPr>
          <a:xfrm>
            <a:off x="2849894" y="9049212"/>
            <a:ext cx="952638" cy="20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矩形 390"/>
          <p:cNvSpPr/>
          <p:nvPr/>
        </p:nvSpPr>
        <p:spPr>
          <a:xfrm>
            <a:off x="4876758" y="876457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DINTEXDB1/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192.168.5.5</a:t>
            </a:r>
          </a:p>
        </p:txBody>
      </p:sp>
      <p:cxnSp>
        <p:nvCxnSpPr>
          <p:cNvPr id="398" name="肘形接點 397"/>
          <p:cNvCxnSpPr>
            <a:stCxn id="17" idx="1"/>
            <a:endCxn id="19" idx="0"/>
          </p:cNvCxnSpPr>
          <p:nvPr/>
        </p:nvCxnSpPr>
        <p:spPr>
          <a:xfrm rot="10800000">
            <a:off x="1861638" y="9049210"/>
            <a:ext cx="147635" cy="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肘形接點 409"/>
          <p:cNvCxnSpPr>
            <a:stCxn id="39" idx="1"/>
            <a:endCxn id="13" idx="3"/>
          </p:cNvCxnSpPr>
          <p:nvPr/>
        </p:nvCxnSpPr>
        <p:spPr>
          <a:xfrm rot="10800000">
            <a:off x="1031279" y="2163851"/>
            <a:ext cx="2037561" cy="7730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肘形接點 411"/>
          <p:cNvCxnSpPr>
            <a:stCxn id="20" idx="2"/>
            <a:endCxn id="36" idx="0"/>
          </p:cNvCxnSpPr>
          <p:nvPr/>
        </p:nvCxnSpPr>
        <p:spPr>
          <a:xfrm rot="16200000" flipH="1">
            <a:off x="8453353" y="2079967"/>
            <a:ext cx="139970" cy="86133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肘形接點 413"/>
          <p:cNvCxnSpPr>
            <a:stCxn id="22" idx="2"/>
            <a:endCxn id="36" idx="0"/>
          </p:cNvCxnSpPr>
          <p:nvPr/>
        </p:nvCxnSpPr>
        <p:spPr>
          <a:xfrm rot="5400000">
            <a:off x="8884279" y="2510372"/>
            <a:ext cx="139970" cy="52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肘形接點 415"/>
          <p:cNvCxnSpPr>
            <a:stCxn id="24" idx="2"/>
            <a:endCxn id="36" idx="0"/>
          </p:cNvCxnSpPr>
          <p:nvPr/>
        </p:nvCxnSpPr>
        <p:spPr>
          <a:xfrm rot="5400000">
            <a:off x="9838526" y="1556124"/>
            <a:ext cx="139970" cy="190901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肘形接點 417"/>
          <p:cNvCxnSpPr>
            <a:stCxn id="26" idx="2"/>
            <a:endCxn id="36" idx="0"/>
          </p:cNvCxnSpPr>
          <p:nvPr/>
        </p:nvCxnSpPr>
        <p:spPr>
          <a:xfrm rot="5400000">
            <a:off x="10277826" y="1123218"/>
            <a:ext cx="133576" cy="278122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肘形接點 421"/>
          <p:cNvCxnSpPr>
            <a:stCxn id="28" idx="2"/>
            <a:endCxn id="36" idx="0"/>
          </p:cNvCxnSpPr>
          <p:nvPr/>
        </p:nvCxnSpPr>
        <p:spPr>
          <a:xfrm rot="5400000">
            <a:off x="9321781" y="2079263"/>
            <a:ext cx="133576" cy="86913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肘形接點 423"/>
          <p:cNvCxnSpPr>
            <a:stCxn id="20" idx="2"/>
            <a:endCxn id="250" idx="0"/>
          </p:cNvCxnSpPr>
          <p:nvPr/>
        </p:nvCxnSpPr>
        <p:spPr>
          <a:xfrm rot="16200000" flipH="1">
            <a:off x="9629308" y="904011"/>
            <a:ext cx="135717" cy="32089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肘形接點 425"/>
          <p:cNvCxnSpPr>
            <a:stCxn id="22" idx="2"/>
            <a:endCxn id="250" idx="0"/>
          </p:cNvCxnSpPr>
          <p:nvPr/>
        </p:nvCxnSpPr>
        <p:spPr>
          <a:xfrm rot="16200000" flipH="1">
            <a:off x="10060234" y="1334937"/>
            <a:ext cx="135717" cy="234713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肘形接點 427"/>
          <p:cNvCxnSpPr>
            <a:stCxn id="24" idx="2"/>
            <a:endCxn id="250" idx="0"/>
          </p:cNvCxnSpPr>
          <p:nvPr/>
        </p:nvCxnSpPr>
        <p:spPr>
          <a:xfrm rot="16200000" flipH="1">
            <a:off x="11014481" y="2289184"/>
            <a:ext cx="135717" cy="43864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肘形接點 430"/>
          <p:cNvCxnSpPr>
            <a:stCxn id="26" idx="2"/>
            <a:endCxn id="250" idx="0"/>
          </p:cNvCxnSpPr>
          <p:nvPr/>
        </p:nvCxnSpPr>
        <p:spPr>
          <a:xfrm rot="5400000">
            <a:off x="11453782" y="2294920"/>
            <a:ext cx="129323" cy="433565"/>
          </a:xfrm>
          <a:prstGeom prst="bentConnector3">
            <a:avLst>
              <a:gd name="adj1" fmla="val 46317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肘形接點 432"/>
          <p:cNvCxnSpPr>
            <a:stCxn id="28" idx="2"/>
            <a:endCxn id="250" idx="0"/>
          </p:cNvCxnSpPr>
          <p:nvPr/>
        </p:nvCxnSpPr>
        <p:spPr>
          <a:xfrm rot="16200000" flipH="1">
            <a:off x="10497736" y="1772439"/>
            <a:ext cx="129323" cy="1478525"/>
          </a:xfrm>
          <a:prstGeom prst="bentConnector3">
            <a:avLst>
              <a:gd name="adj1" fmla="val 5184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肘形接點 434"/>
          <p:cNvCxnSpPr>
            <a:stCxn id="36" idx="2"/>
            <a:endCxn id="241" idx="0"/>
          </p:cNvCxnSpPr>
          <p:nvPr/>
        </p:nvCxnSpPr>
        <p:spPr>
          <a:xfrm rot="16200000" flipH="1">
            <a:off x="8842371" y="2892426"/>
            <a:ext cx="223777" cy="51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肘形接點 437"/>
          <p:cNvCxnSpPr>
            <a:stCxn id="250" idx="2"/>
            <a:endCxn id="241" idx="0"/>
          </p:cNvCxnSpPr>
          <p:nvPr/>
        </p:nvCxnSpPr>
        <p:spPr>
          <a:xfrm rot="5400000">
            <a:off x="10014073" y="1716984"/>
            <a:ext cx="228030" cy="234714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肘形接點 439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肘形接點 441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接點 448"/>
          <p:cNvCxnSpPr>
            <a:stCxn id="40" idx="2"/>
            <a:endCxn id="42" idx="0"/>
          </p:cNvCxnSpPr>
          <p:nvPr/>
        </p:nvCxnSpPr>
        <p:spPr>
          <a:xfrm>
            <a:off x="6327431" y="1408655"/>
            <a:ext cx="0" cy="14524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肘形接點 450"/>
          <p:cNvCxnSpPr>
            <a:stCxn id="39" idx="1"/>
            <a:endCxn id="263" idx="1"/>
          </p:cNvCxnSpPr>
          <p:nvPr/>
        </p:nvCxnSpPr>
        <p:spPr>
          <a:xfrm rot="10800000" flipV="1">
            <a:off x="3065705" y="2241152"/>
            <a:ext cx="3135" cy="2882129"/>
          </a:xfrm>
          <a:prstGeom prst="bentConnector3">
            <a:avLst>
              <a:gd name="adj1" fmla="val 7391866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矩形 494"/>
          <p:cNvSpPr/>
          <p:nvPr/>
        </p:nvSpPr>
        <p:spPr>
          <a:xfrm>
            <a:off x="2616586" y="6121646"/>
            <a:ext cx="792000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A1SAP-NAS/NAS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192.168.2.31</a:t>
            </a:r>
          </a:p>
        </p:txBody>
      </p:sp>
      <p:sp>
        <p:nvSpPr>
          <p:cNvPr id="498" name="矩形 497"/>
          <p:cNvSpPr/>
          <p:nvPr/>
        </p:nvSpPr>
        <p:spPr>
          <a:xfrm>
            <a:off x="8805636" y="6464927"/>
            <a:ext cx="720595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RD-NAS/NAS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192.168.100.100</a:t>
            </a:r>
          </a:p>
        </p:txBody>
      </p:sp>
      <p:sp>
        <p:nvSpPr>
          <p:cNvPr id="117" name="文字方塊 116"/>
          <p:cNvSpPr txBox="1"/>
          <p:nvPr/>
        </p:nvSpPr>
        <p:spPr>
          <a:xfrm>
            <a:off x="8312166" y="9020849"/>
            <a:ext cx="43097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DingZing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Advanced Materials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network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architecture diagram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6" name="直線接點 45"/>
          <p:cNvCxnSpPr>
            <a:stCxn id="304" idx="2"/>
            <a:endCxn id="97" idx="0"/>
          </p:cNvCxnSpPr>
          <p:nvPr/>
        </p:nvCxnSpPr>
        <p:spPr>
          <a:xfrm flipH="1">
            <a:off x="8102453" y="5908541"/>
            <a:ext cx="1" cy="45155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矩形 180"/>
          <p:cNvSpPr/>
          <p:nvPr/>
        </p:nvSpPr>
        <p:spPr>
          <a:xfrm>
            <a:off x="7037923" y="8109188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192.168.3.1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3" name="肘形接點 72"/>
          <p:cNvCxnSpPr>
            <a:stCxn id="365" idx="2"/>
            <a:endCxn id="181" idx="0"/>
          </p:cNvCxnSpPr>
          <p:nvPr/>
        </p:nvCxnSpPr>
        <p:spPr>
          <a:xfrm rot="16200000" flipH="1">
            <a:off x="5864833" y="6442418"/>
            <a:ext cx="88405" cy="324513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矩形 183"/>
          <p:cNvSpPr/>
          <p:nvPr/>
        </p:nvSpPr>
        <p:spPr>
          <a:xfrm>
            <a:off x="5963186" y="8762242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192.168.5.251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6" name="肘形接點 75"/>
          <p:cNvCxnSpPr>
            <a:stCxn id="385" idx="3"/>
            <a:endCxn id="391" idx="0"/>
          </p:cNvCxnSpPr>
          <p:nvPr/>
        </p:nvCxnSpPr>
        <p:spPr>
          <a:xfrm flipV="1">
            <a:off x="4789889" y="8764578"/>
            <a:ext cx="582830" cy="284837"/>
          </a:xfrm>
          <a:prstGeom prst="bentConnector4">
            <a:avLst>
              <a:gd name="adj1" fmla="val 7452"/>
              <a:gd name="adj2" fmla="val 13929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肘形接點 81"/>
          <p:cNvCxnSpPr>
            <a:stCxn id="385" idx="3"/>
            <a:endCxn id="184" idx="0"/>
          </p:cNvCxnSpPr>
          <p:nvPr/>
        </p:nvCxnSpPr>
        <p:spPr>
          <a:xfrm flipV="1">
            <a:off x="4789889" y="8762242"/>
            <a:ext cx="1666976" cy="287173"/>
          </a:xfrm>
          <a:prstGeom prst="bentConnector4">
            <a:avLst>
              <a:gd name="adj1" fmla="val 2623"/>
              <a:gd name="adj2" fmla="val 138144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肘形接點 103"/>
          <p:cNvCxnSpPr>
            <a:stCxn id="14" idx="3"/>
            <a:endCxn id="365" idx="0"/>
          </p:cNvCxnSpPr>
          <p:nvPr/>
        </p:nvCxnSpPr>
        <p:spPr>
          <a:xfrm>
            <a:off x="2849894" y="7513174"/>
            <a:ext cx="1436575" cy="272630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肘形接點 110"/>
          <p:cNvCxnSpPr>
            <a:stCxn id="15" idx="2"/>
            <a:endCxn id="385" idx="0"/>
          </p:cNvCxnSpPr>
          <p:nvPr/>
        </p:nvCxnSpPr>
        <p:spPr>
          <a:xfrm rot="16200000" flipH="1">
            <a:off x="3245108" y="7880822"/>
            <a:ext cx="235578" cy="186662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11810999" y="9279226"/>
            <a:ext cx="766011" cy="121950"/>
          </a:xfrm>
        </p:spPr>
        <p:txBody>
          <a:bodyPr lIns="0" tIns="0" rIns="0" bIns="0"/>
          <a:lstStyle/>
          <a:p>
            <a:pPr algn="r"/>
            <a:r>
              <a:rPr lang="en-US" altLang="zh-TW" sz="1200" dirty="0" smtClean="0"/>
              <a:t>2016/03/23</a:t>
            </a:r>
          </a:p>
        </p:txBody>
      </p:sp>
      <p:sp>
        <p:nvSpPr>
          <p:cNvPr id="206" name="文字方塊 205"/>
          <p:cNvSpPr txBox="1"/>
          <p:nvPr/>
        </p:nvSpPr>
        <p:spPr>
          <a:xfrm>
            <a:off x="5901060" y="186255"/>
            <a:ext cx="38472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zh-TW" altLang="en-US" sz="1000" dirty="0" smtClean="0"/>
              <a:t>辦公室</a:t>
            </a:r>
            <a:endParaRPr lang="zh-TW" altLang="en-US" sz="1000" dirty="0"/>
          </a:p>
        </p:txBody>
      </p:sp>
      <p:sp>
        <p:nvSpPr>
          <p:cNvPr id="176" name="矩形 175"/>
          <p:cNvSpPr/>
          <p:nvPr/>
        </p:nvSpPr>
        <p:spPr>
          <a:xfrm>
            <a:off x="4649697" y="5081098"/>
            <a:ext cx="743048" cy="27171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700" b="1" dirty="0" smtClean="0"/>
              <a:t>DZDC1</a:t>
            </a:r>
          </a:p>
          <a:p>
            <a:pPr algn="ctr"/>
            <a:r>
              <a:rPr lang="en-US" altLang="zh-TW" sz="700" b="1" dirty="0" smtClean="0">
                <a:solidFill>
                  <a:schemeClr val="bg1"/>
                </a:solidFill>
              </a:rPr>
              <a:t>192.168.0.10</a:t>
            </a:r>
          </a:p>
        </p:txBody>
      </p:sp>
      <p:sp>
        <p:nvSpPr>
          <p:cNvPr id="61" name="圓角矩形 60"/>
          <p:cNvSpPr/>
          <p:nvPr/>
        </p:nvSpPr>
        <p:spPr>
          <a:xfrm>
            <a:off x="4595552" y="5581735"/>
            <a:ext cx="1955717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5" name="圓角矩形 184"/>
          <p:cNvSpPr/>
          <p:nvPr/>
        </p:nvSpPr>
        <p:spPr>
          <a:xfrm>
            <a:off x="6610180" y="5581735"/>
            <a:ext cx="2031552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8" name="圓角矩形 187"/>
          <p:cNvSpPr/>
          <p:nvPr/>
        </p:nvSpPr>
        <p:spPr>
          <a:xfrm>
            <a:off x="2244322" y="5569159"/>
            <a:ext cx="2314525" cy="1370188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0" name="圓角矩形 189"/>
          <p:cNvSpPr/>
          <p:nvPr/>
        </p:nvSpPr>
        <p:spPr>
          <a:xfrm>
            <a:off x="8698489" y="5581736"/>
            <a:ext cx="2070299" cy="1391743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3" name="圓角矩形 202"/>
          <p:cNvSpPr/>
          <p:nvPr/>
        </p:nvSpPr>
        <p:spPr>
          <a:xfrm>
            <a:off x="7624410" y="329614"/>
            <a:ext cx="2643539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1" name="矩形 240"/>
          <p:cNvSpPr/>
          <p:nvPr/>
        </p:nvSpPr>
        <p:spPr>
          <a:xfrm>
            <a:off x="8192583" y="3004571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 smtClean="0"/>
              <a:t>PowerVault</a:t>
            </a:r>
            <a:r>
              <a:rPr lang="zh-TW" altLang="en-US" sz="800" dirty="0" smtClean="0"/>
              <a:t> </a:t>
            </a:r>
            <a:r>
              <a:rPr lang="en-US" altLang="zh-TW" sz="800" dirty="0" smtClean="0"/>
              <a:t>MD3820i</a:t>
            </a:r>
          </a:p>
          <a:p>
            <a:pPr algn="ctr"/>
            <a:r>
              <a:rPr lang="en-US" altLang="zh-TW" sz="800" dirty="0" smtClean="0"/>
              <a:t>192.168.10.249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250</a:t>
            </a:r>
          </a:p>
          <a:p>
            <a:pPr algn="ctr"/>
            <a:r>
              <a:rPr lang="en-US" altLang="zh-TW" sz="800" dirty="0"/>
              <a:t>Module0/Port0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172.168.1.249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172.16.1.250</a:t>
            </a:r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172.168.1.248</a:t>
            </a:r>
            <a:endParaRPr lang="en-US" altLang="zh-TW" sz="800" dirty="0"/>
          </a:p>
          <a:p>
            <a:pPr algn="ctr"/>
            <a:r>
              <a:rPr lang="en-US" altLang="zh-TW" sz="800" dirty="0"/>
              <a:t>Module1/Port1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172.16.1.247</a:t>
            </a:r>
            <a:endParaRPr lang="zh-TW" altLang="en-US" sz="800" dirty="0"/>
          </a:p>
        </p:txBody>
      </p:sp>
      <p:sp>
        <p:nvSpPr>
          <p:cNvPr id="242" name="矩形 241"/>
          <p:cNvSpPr/>
          <p:nvPr/>
        </p:nvSpPr>
        <p:spPr>
          <a:xfrm>
            <a:off x="10538755" y="3010186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/>
              <a:t>PowerVault</a:t>
            </a:r>
            <a:r>
              <a:rPr lang="en-US" altLang="zh-TW" sz="800" dirty="0"/>
              <a:t> </a:t>
            </a:r>
            <a:r>
              <a:rPr lang="en-US" altLang="zh-TW" sz="800" dirty="0" smtClean="0"/>
              <a:t>MD3600i</a:t>
            </a:r>
          </a:p>
          <a:p>
            <a:pPr algn="ctr"/>
            <a:r>
              <a:rPr lang="en-US" altLang="zh-TW" sz="800" dirty="0" smtClean="0"/>
              <a:t>192.168.10.251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252</a:t>
            </a:r>
          </a:p>
          <a:p>
            <a:pPr algn="ctr"/>
            <a:r>
              <a:rPr lang="en-US" altLang="zh-TW" sz="800" dirty="0" smtClean="0"/>
              <a:t>Module0/Port0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172.168.1.251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172.16.1.252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172.168.1.253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172.16.1.253</a:t>
            </a:r>
            <a:endParaRPr lang="zh-TW" altLang="en-US" sz="800" dirty="0"/>
          </a:p>
        </p:txBody>
      </p:sp>
      <p:sp>
        <p:nvSpPr>
          <p:cNvPr id="256" name="圓角矩形 255"/>
          <p:cNvSpPr/>
          <p:nvPr/>
        </p:nvSpPr>
        <p:spPr>
          <a:xfrm>
            <a:off x="10395586" y="329613"/>
            <a:ext cx="1836420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8" name="文字方塊 257"/>
          <p:cNvSpPr txBox="1"/>
          <p:nvPr/>
        </p:nvSpPr>
        <p:spPr>
          <a:xfrm>
            <a:off x="7696673" y="371487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/>
              <a:t>棟</a:t>
            </a:r>
            <a:r>
              <a:rPr lang="zh-TW" altLang="en-US" sz="1000" dirty="0" smtClean="0"/>
              <a:t>機房</a:t>
            </a:r>
            <a:endParaRPr lang="zh-TW" altLang="en-US" sz="1000" dirty="0"/>
          </a:p>
        </p:txBody>
      </p:sp>
      <p:sp>
        <p:nvSpPr>
          <p:cNvPr id="276" name="文字方塊 275"/>
          <p:cNvSpPr txBox="1"/>
          <p:nvPr/>
        </p:nvSpPr>
        <p:spPr>
          <a:xfrm>
            <a:off x="10443639" y="371487"/>
            <a:ext cx="46968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A</a:t>
            </a:r>
            <a:r>
              <a:rPr lang="zh-TW" altLang="en-US" sz="1000" dirty="0"/>
              <a:t>棟機房</a:t>
            </a:r>
          </a:p>
        </p:txBody>
      </p:sp>
      <p:sp>
        <p:nvSpPr>
          <p:cNvPr id="286" name="圓角矩形 285"/>
          <p:cNvSpPr/>
          <p:nvPr/>
        </p:nvSpPr>
        <p:spPr>
          <a:xfrm>
            <a:off x="57779" y="1896269"/>
            <a:ext cx="5466959" cy="3524352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0" name="文字方塊 289"/>
          <p:cNvSpPr txBox="1"/>
          <p:nvPr/>
        </p:nvSpPr>
        <p:spPr>
          <a:xfrm>
            <a:off x="202689" y="2400780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棟機</a:t>
            </a:r>
            <a:r>
              <a:rPr lang="zh-TW" altLang="en-US" sz="1000" dirty="0"/>
              <a:t>房</a:t>
            </a:r>
          </a:p>
        </p:txBody>
      </p:sp>
      <p:sp>
        <p:nvSpPr>
          <p:cNvPr id="292" name="圓角矩形 291"/>
          <p:cNvSpPr/>
          <p:nvPr/>
        </p:nvSpPr>
        <p:spPr>
          <a:xfrm>
            <a:off x="3303039" y="987189"/>
            <a:ext cx="2207132" cy="90648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9" name="圓角矩形 398"/>
          <p:cNvSpPr/>
          <p:nvPr/>
        </p:nvSpPr>
        <p:spPr>
          <a:xfrm>
            <a:off x="5617805" y="3295144"/>
            <a:ext cx="1838014" cy="212915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1" name="肘形接點 360"/>
          <p:cNvCxnSpPr>
            <a:stCxn id="252" idx="3"/>
            <a:endCxn id="399" idx="1"/>
          </p:cNvCxnSpPr>
          <p:nvPr/>
        </p:nvCxnSpPr>
        <p:spPr>
          <a:xfrm>
            <a:off x="5491175" y="2874875"/>
            <a:ext cx="126630" cy="148484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肘形接點 436"/>
          <p:cNvCxnSpPr>
            <a:stCxn id="39" idx="3"/>
            <a:endCxn id="20" idx="1"/>
          </p:cNvCxnSpPr>
          <p:nvPr/>
        </p:nvCxnSpPr>
        <p:spPr>
          <a:xfrm flipV="1">
            <a:off x="5494310" y="2152647"/>
            <a:ext cx="2202363" cy="8850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文字方塊 459"/>
          <p:cNvSpPr txBox="1"/>
          <p:nvPr/>
        </p:nvSpPr>
        <p:spPr>
          <a:xfrm>
            <a:off x="2987320" y="1072328"/>
            <a:ext cx="96180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x2</a:t>
            </a:r>
            <a:endParaRPr lang="zh-TW" altLang="en-US" sz="800" dirty="0"/>
          </a:p>
        </p:txBody>
      </p:sp>
      <p:sp>
        <p:nvSpPr>
          <p:cNvPr id="189" name="矩形 188"/>
          <p:cNvSpPr/>
          <p:nvPr/>
        </p:nvSpPr>
        <p:spPr>
          <a:xfrm>
            <a:off x="4649697" y="4623879"/>
            <a:ext cx="746007" cy="42238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191" name="矩形 190"/>
          <p:cNvSpPr/>
          <p:nvPr/>
        </p:nvSpPr>
        <p:spPr>
          <a:xfrm>
            <a:off x="4646669" y="4139154"/>
            <a:ext cx="746007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AD3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05" name="文字方塊 204"/>
          <p:cNvSpPr txBox="1"/>
          <p:nvPr/>
        </p:nvSpPr>
        <p:spPr>
          <a:xfrm>
            <a:off x="2377551" y="585299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70" name="直線接點 69"/>
          <p:cNvCxnSpPr/>
          <p:nvPr/>
        </p:nvCxnSpPr>
        <p:spPr>
          <a:xfrm>
            <a:off x="8405370" y="8873425"/>
            <a:ext cx="5486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文字方塊 73"/>
          <p:cNvSpPr txBox="1"/>
          <p:nvPr/>
        </p:nvSpPr>
        <p:spPr>
          <a:xfrm>
            <a:off x="9043384" y="8762472"/>
            <a:ext cx="334014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200" dirty="0"/>
              <a:t>Single-mode 9/125um fiber optic</a:t>
            </a:r>
            <a:endParaRPr lang="zh-TW" altLang="en-US" sz="1200" dirty="0"/>
          </a:p>
        </p:txBody>
      </p:sp>
      <p:sp>
        <p:nvSpPr>
          <p:cNvPr id="81" name="文字方塊 80"/>
          <p:cNvSpPr txBox="1"/>
          <p:nvPr/>
        </p:nvSpPr>
        <p:spPr>
          <a:xfrm>
            <a:off x="2595803" y="5686411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19" name="文字方塊 218"/>
          <p:cNvSpPr txBox="1"/>
          <p:nvPr/>
        </p:nvSpPr>
        <p:spPr>
          <a:xfrm>
            <a:off x="4402308" y="6382630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0" name="文字方塊 219"/>
          <p:cNvSpPr txBox="1"/>
          <p:nvPr/>
        </p:nvSpPr>
        <p:spPr>
          <a:xfrm>
            <a:off x="4455057" y="5784226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21" name="文字方塊 220"/>
          <p:cNvSpPr txBox="1"/>
          <p:nvPr/>
        </p:nvSpPr>
        <p:spPr>
          <a:xfrm>
            <a:off x="2607023" y="650841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5" name="文字方塊 224"/>
          <p:cNvSpPr txBox="1"/>
          <p:nvPr/>
        </p:nvSpPr>
        <p:spPr>
          <a:xfrm>
            <a:off x="4079085" y="6105698"/>
            <a:ext cx="355867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 x 2</a:t>
            </a:r>
            <a:endParaRPr lang="zh-TW" altLang="en-US" sz="800" dirty="0"/>
          </a:p>
        </p:txBody>
      </p:sp>
      <p:cxnSp>
        <p:nvCxnSpPr>
          <p:cNvPr id="116" name="肘形接點 115"/>
          <p:cNvCxnSpPr>
            <a:stCxn id="309" idx="0"/>
            <a:endCxn id="308" idx="0"/>
          </p:cNvCxnSpPr>
          <p:nvPr/>
        </p:nvCxnSpPr>
        <p:spPr>
          <a:xfrm rot="16200000" flipH="1">
            <a:off x="5054018" y="4740762"/>
            <a:ext cx="638" cy="2005314"/>
          </a:xfrm>
          <a:prstGeom prst="bentConnector3">
            <a:avLst>
              <a:gd name="adj1" fmla="val -358307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肘形接點 248"/>
          <p:cNvCxnSpPr>
            <a:stCxn id="308" idx="0"/>
            <a:endCxn id="304" idx="0"/>
          </p:cNvCxnSpPr>
          <p:nvPr/>
        </p:nvCxnSpPr>
        <p:spPr>
          <a:xfrm rot="5400000" flipH="1" flipV="1">
            <a:off x="7045807" y="4687091"/>
            <a:ext cx="67835" cy="2045460"/>
          </a:xfrm>
          <a:prstGeom prst="bentConnector3">
            <a:avLst>
              <a:gd name="adj1" fmla="val 38784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肘形接點 293"/>
          <p:cNvCxnSpPr>
            <a:stCxn id="304" idx="0"/>
            <a:endCxn id="99" idx="0"/>
          </p:cNvCxnSpPr>
          <p:nvPr/>
        </p:nvCxnSpPr>
        <p:spPr>
          <a:xfrm rot="16200000" flipH="1">
            <a:off x="9165975" y="4612381"/>
            <a:ext cx="11585" cy="2138628"/>
          </a:xfrm>
          <a:prstGeom prst="bentConnector3">
            <a:avLst>
              <a:gd name="adj1" fmla="val -131551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肘形接點 295"/>
          <p:cNvCxnSpPr>
            <a:stCxn id="39" idx="1"/>
            <a:endCxn id="99" idx="3"/>
          </p:cNvCxnSpPr>
          <p:nvPr/>
        </p:nvCxnSpPr>
        <p:spPr>
          <a:xfrm rot="10800000" flipH="1" flipV="1">
            <a:off x="3068838" y="2241152"/>
            <a:ext cx="7568243" cy="3572335"/>
          </a:xfrm>
          <a:prstGeom prst="bentConnector5">
            <a:avLst>
              <a:gd name="adj1" fmla="val -11915"/>
              <a:gd name="adj2" fmla="val 135787"/>
              <a:gd name="adj3" fmla="val 1030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肘形接點 301"/>
          <p:cNvCxnSpPr>
            <a:stCxn id="39" idx="1"/>
            <a:endCxn id="62" idx="1"/>
          </p:cNvCxnSpPr>
          <p:nvPr/>
        </p:nvCxnSpPr>
        <p:spPr>
          <a:xfrm rot="10800000" flipV="1">
            <a:off x="2690071" y="2241153"/>
            <a:ext cx="378769" cy="4404394"/>
          </a:xfrm>
          <a:prstGeom prst="bentConnector3">
            <a:avLst>
              <a:gd name="adj1" fmla="val 2026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文字方塊 304"/>
          <p:cNvSpPr txBox="1"/>
          <p:nvPr/>
        </p:nvSpPr>
        <p:spPr>
          <a:xfrm>
            <a:off x="2318300" y="666274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07" name="文字方塊 306"/>
          <p:cNvSpPr txBox="1"/>
          <p:nvPr/>
        </p:nvSpPr>
        <p:spPr>
          <a:xfrm>
            <a:off x="4617811" y="5786237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26" name="文字方塊 325"/>
          <p:cNvSpPr txBox="1"/>
          <p:nvPr/>
        </p:nvSpPr>
        <p:spPr>
          <a:xfrm>
            <a:off x="4633843" y="6387579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27" name="文字方塊 326"/>
          <p:cNvSpPr txBox="1"/>
          <p:nvPr/>
        </p:nvSpPr>
        <p:spPr>
          <a:xfrm>
            <a:off x="5049510" y="608208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214" name="直線接點 213"/>
          <p:cNvCxnSpPr>
            <a:stCxn id="90" idx="2"/>
            <a:endCxn id="92" idx="0"/>
          </p:cNvCxnSpPr>
          <p:nvPr/>
        </p:nvCxnSpPr>
        <p:spPr>
          <a:xfrm flipH="1">
            <a:off x="5032299" y="5976104"/>
            <a:ext cx="1432" cy="366085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文字方塊 332"/>
          <p:cNvSpPr txBox="1"/>
          <p:nvPr/>
        </p:nvSpPr>
        <p:spPr>
          <a:xfrm>
            <a:off x="5368587" y="589174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36" name="文字方塊 335"/>
          <p:cNvSpPr txBox="1"/>
          <p:nvPr/>
        </p:nvSpPr>
        <p:spPr>
          <a:xfrm>
            <a:off x="6441998" y="578007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41" name="文字方塊 340"/>
          <p:cNvSpPr txBox="1"/>
          <p:nvPr/>
        </p:nvSpPr>
        <p:spPr>
          <a:xfrm>
            <a:off x="6078295" y="613960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42" name="文字方塊 341"/>
          <p:cNvSpPr txBox="1"/>
          <p:nvPr/>
        </p:nvSpPr>
        <p:spPr>
          <a:xfrm>
            <a:off x="6396053" y="637767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49" name="文字方塊 348"/>
          <p:cNvSpPr txBox="1"/>
          <p:nvPr/>
        </p:nvSpPr>
        <p:spPr>
          <a:xfrm>
            <a:off x="8523146" y="5747282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62" name="文字方塊 361"/>
          <p:cNvSpPr txBox="1"/>
          <p:nvPr/>
        </p:nvSpPr>
        <p:spPr>
          <a:xfrm>
            <a:off x="7379728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63" name="文字方塊 362"/>
          <p:cNvSpPr txBox="1"/>
          <p:nvPr/>
        </p:nvSpPr>
        <p:spPr>
          <a:xfrm>
            <a:off x="6646736" y="572458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cxnSp>
        <p:nvCxnSpPr>
          <p:cNvPr id="366" name="直線接點 365"/>
          <p:cNvCxnSpPr>
            <a:stCxn id="94" idx="2"/>
            <a:endCxn id="96" idx="0"/>
          </p:cNvCxnSpPr>
          <p:nvPr/>
        </p:nvCxnSpPr>
        <p:spPr>
          <a:xfrm>
            <a:off x="7047538" y="5908422"/>
            <a:ext cx="514" cy="43376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文字方塊 370"/>
          <p:cNvSpPr txBox="1"/>
          <p:nvPr/>
        </p:nvSpPr>
        <p:spPr>
          <a:xfrm>
            <a:off x="7067791" y="6055634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5" name="文字方塊 374"/>
          <p:cNvSpPr txBox="1"/>
          <p:nvPr/>
        </p:nvSpPr>
        <p:spPr>
          <a:xfrm>
            <a:off x="8121948" y="606597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7" name="文字方塊 376"/>
          <p:cNvSpPr txBox="1"/>
          <p:nvPr/>
        </p:nvSpPr>
        <p:spPr>
          <a:xfrm>
            <a:off x="6646736" y="637579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78" name="文字方塊 377"/>
          <p:cNvSpPr txBox="1"/>
          <p:nvPr/>
        </p:nvSpPr>
        <p:spPr>
          <a:xfrm>
            <a:off x="8453038" y="640318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88" name="文字方塊 387"/>
          <p:cNvSpPr txBox="1"/>
          <p:nvPr/>
        </p:nvSpPr>
        <p:spPr>
          <a:xfrm>
            <a:off x="8740962" y="5721944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90" name="文字方塊 389"/>
          <p:cNvSpPr txBox="1"/>
          <p:nvPr/>
        </p:nvSpPr>
        <p:spPr>
          <a:xfrm>
            <a:off x="9510989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94" name="文字方塊 393"/>
          <p:cNvSpPr txBox="1"/>
          <p:nvPr/>
        </p:nvSpPr>
        <p:spPr>
          <a:xfrm>
            <a:off x="10665371" y="5826083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401" name="文字方塊 400"/>
          <p:cNvSpPr txBox="1"/>
          <p:nvPr/>
        </p:nvSpPr>
        <p:spPr>
          <a:xfrm>
            <a:off x="8751437" y="6124213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cxnSp>
        <p:nvCxnSpPr>
          <p:cNvPr id="351" name="直線接點 350"/>
          <p:cNvCxnSpPr>
            <a:stCxn id="100" idx="2"/>
            <a:endCxn id="498" idx="0"/>
          </p:cNvCxnSpPr>
          <p:nvPr/>
        </p:nvCxnSpPr>
        <p:spPr>
          <a:xfrm>
            <a:off x="9165417" y="6317394"/>
            <a:ext cx="517" cy="14753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文字方塊 414"/>
          <p:cNvSpPr txBox="1"/>
          <p:nvPr/>
        </p:nvSpPr>
        <p:spPr>
          <a:xfrm>
            <a:off x="10582544" y="6404911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417" name="文字方塊 416"/>
          <p:cNvSpPr txBox="1"/>
          <p:nvPr/>
        </p:nvSpPr>
        <p:spPr>
          <a:xfrm>
            <a:off x="10251414" y="609620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419" name="圓角矩形 418"/>
          <p:cNvSpPr/>
          <p:nvPr/>
        </p:nvSpPr>
        <p:spPr>
          <a:xfrm>
            <a:off x="10916488" y="5584826"/>
            <a:ext cx="856890" cy="138865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0" name="矩形 419"/>
          <p:cNvSpPr/>
          <p:nvPr/>
        </p:nvSpPr>
        <p:spPr>
          <a:xfrm>
            <a:off x="11005310" y="6476417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 smtClean="0">
                <a:solidFill>
                  <a:schemeClr val="tx1"/>
                </a:solidFill>
              </a:rPr>
              <a:t>舊</a:t>
            </a:r>
            <a:r>
              <a:rPr lang="en-US" altLang="zh-TW" sz="800" dirty="0" smtClean="0">
                <a:solidFill>
                  <a:schemeClr val="tx1"/>
                </a:solidFill>
              </a:rPr>
              <a:t> SWITCH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421" name="直線接點 420"/>
          <p:cNvCxnSpPr>
            <a:stCxn id="335" idx="2"/>
            <a:endCxn id="420" idx="0"/>
          </p:cNvCxnSpPr>
          <p:nvPr/>
        </p:nvCxnSpPr>
        <p:spPr>
          <a:xfrm>
            <a:off x="11329310" y="5916829"/>
            <a:ext cx="0" cy="55958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文字方塊 473"/>
          <p:cNvSpPr txBox="1"/>
          <p:nvPr/>
        </p:nvSpPr>
        <p:spPr>
          <a:xfrm>
            <a:off x="6089996" y="901644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sp>
        <p:nvSpPr>
          <p:cNvPr id="215" name="文字方塊 214"/>
          <p:cNvSpPr txBox="1"/>
          <p:nvPr/>
        </p:nvSpPr>
        <p:spPr>
          <a:xfrm>
            <a:off x="5256481" y="701189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cxnSp>
        <p:nvCxnSpPr>
          <p:cNvPr id="251" name="直線接點 250"/>
          <p:cNvCxnSpPr>
            <a:stCxn id="308" idx="2"/>
            <a:endCxn id="93" idx="0"/>
          </p:cNvCxnSpPr>
          <p:nvPr/>
        </p:nvCxnSpPr>
        <p:spPr>
          <a:xfrm flipH="1">
            <a:off x="6055897" y="5976376"/>
            <a:ext cx="1097" cy="37126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肘形接點 279"/>
          <p:cNvCxnSpPr>
            <a:stCxn id="495" idx="2"/>
            <a:endCxn id="62" idx="0"/>
          </p:cNvCxnSpPr>
          <p:nvPr/>
        </p:nvCxnSpPr>
        <p:spPr>
          <a:xfrm rot="16200000" flipH="1">
            <a:off x="2933461" y="6452771"/>
            <a:ext cx="159734" cy="148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線接點 283"/>
          <p:cNvCxnSpPr>
            <a:stCxn id="98" idx="2"/>
            <a:endCxn id="100" idx="0"/>
          </p:cNvCxnSpPr>
          <p:nvPr/>
        </p:nvCxnSpPr>
        <p:spPr>
          <a:xfrm flipH="1">
            <a:off x="9165417" y="5931578"/>
            <a:ext cx="242" cy="15317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接點 287"/>
          <p:cNvCxnSpPr>
            <a:stCxn id="99" idx="2"/>
            <a:endCxn id="101" idx="0"/>
          </p:cNvCxnSpPr>
          <p:nvPr/>
        </p:nvCxnSpPr>
        <p:spPr>
          <a:xfrm flipH="1">
            <a:off x="10241081" y="5939488"/>
            <a:ext cx="1" cy="42540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肘形接點 36"/>
          <p:cNvCxnSpPr>
            <a:stCxn id="9" idx="0"/>
            <a:endCxn id="13" idx="1"/>
          </p:cNvCxnSpPr>
          <p:nvPr/>
        </p:nvCxnSpPr>
        <p:spPr>
          <a:xfrm flipH="1">
            <a:off x="384234" y="1525287"/>
            <a:ext cx="954689" cy="638563"/>
          </a:xfrm>
          <a:prstGeom prst="bentConnector5">
            <a:avLst>
              <a:gd name="adj1" fmla="val -23945"/>
              <a:gd name="adj2" fmla="val 68250"/>
              <a:gd name="adj3" fmla="val 12394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肘形接點 51"/>
          <p:cNvCxnSpPr>
            <a:stCxn id="9" idx="1"/>
            <a:endCxn id="10" idx="2"/>
          </p:cNvCxnSpPr>
          <p:nvPr/>
        </p:nvCxnSpPr>
        <p:spPr>
          <a:xfrm rot="5400000">
            <a:off x="-2341404" y="4276214"/>
            <a:ext cx="5629175" cy="563149"/>
          </a:xfrm>
          <a:prstGeom prst="bentConnector4">
            <a:avLst>
              <a:gd name="adj1" fmla="val 577"/>
              <a:gd name="adj2" fmla="val 113531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矩形 222"/>
          <p:cNvSpPr/>
          <p:nvPr/>
        </p:nvSpPr>
        <p:spPr>
          <a:xfrm>
            <a:off x="5617805" y="478960"/>
            <a:ext cx="1427506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1810-24G v2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192.168.1.252</a:t>
            </a:r>
            <a:r>
              <a:rPr lang="en-US" altLang="zh-TW" sz="800" dirty="0" smtClean="0">
                <a:solidFill>
                  <a:schemeClr val="tx1"/>
                </a:solidFill>
              </a:rPr>
              <a:t>)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2" name="矩形 251"/>
          <p:cNvSpPr/>
          <p:nvPr/>
        </p:nvSpPr>
        <p:spPr>
          <a:xfrm>
            <a:off x="3065704" y="2614063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192.168.10.254)</a:t>
            </a:r>
            <a:endParaRPr lang="en-US" altLang="zh-TW" sz="800" u="sng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253" name="直線接點 252"/>
          <p:cNvCxnSpPr>
            <a:stCxn id="39" idx="2"/>
            <a:endCxn id="252" idx="0"/>
          </p:cNvCxnSpPr>
          <p:nvPr/>
        </p:nvCxnSpPr>
        <p:spPr>
          <a:xfrm flipH="1">
            <a:off x="4278440" y="2501965"/>
            <a:ext cx="3135" cy="1120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肘形接點 174"/>
          <p:cNvCxnSpPr>
            <a:stCxn id="223" idx="1"/>
            <a:endCxn id="39" idx="3"/>
          </p:cNvCxnSpPr>
          <p:nvPr/>
        </p:nvCxnSpPr>
        <p:spPr>
          <a:xfrm rot="10800000" flipV="1">
            <a:off x="5494311" y="595279"/>
            <a:ext cx="123495" cy="1645874"/>
          </a:xfrm>
          <a:prstGeom prst="bentConnector3">
            <a:avLst>
              <a:gd name="adj1" fmla="val 25319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肘形接點 290"/>
          <p:cNvCxnSpPr>
            <a:endCxn id="20" idx="1"/>
          </p:cNvCxnSpPr>
          <p:nvPr/>
        </p:nvCxnSpPr>
        <p:spPr>
          <a:xfrm flipV="1">
            <a:off x="5510171" y="2152647"/>
            <a:ext cx="2186502" cy="74172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直線接點 294"/>
          <p:cNvCxnSpPr>
            <a:stCxn id="223" idx="2"/>
            <a:endCxn id="40" idx="0"/>
          </p:cNvCxnSpPr>
          <p:nvPr/>
        </p:nvCxnSpPr>
        <p:spPr>
          <a:xfrm flipH="1">
            <a:off x="6327431" y="711598"/>
            <a:ext cx="4127" cy="48953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肘形接點 185"/>
          <p:cNvCxnSpPr>
            <a:stCxn id="223" idx="2"/>
            <a:endCxn id="300" idx="1"/>
          </p:cNvCxnSpPr>
          <p:nvPr/>
        </p:nvCxnSpPr>
        <p:spPr>
          <a:xfrm rot="16200000" flipH="1">
            <a:off x="6311871" y="731284"/>
            <a:ext cx="223338" cy="183965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肘形接點 6"/>
          <p:cNvCxnSpPr>
            <a:stCxn id="9" idx="2"/>
            <a:endCxn id="5" idx="2"/>
          </p:cNvCxnSpPr>
          <p:nvPr/>
        </p:nvCxnSpPr>
        <p:spPr>
          <a:xfrm rot="10800000" flipH="1" flipV="1">
            <a:off x="173246" y="1525286"/>
            <a:ext cx="8962" cy="7001607"/>
          </a:xfrm>
          <a:prstGeom prst="bentConnector3">
            <a:avLst>
              <a:gd name="adj1" fmla="val -117418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80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矩形 133"/>
          <p:cNvSpPr/>
          <p:nvPr/>
        </p:nvSpPr>
        <p:spPr>
          <a:xfrm>
            <a:off x="9355942" y="2025840"/>
            <a:ext cx="989188" cy="3274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AVAYA ERS </a:t>
            </a:r>
          </a:p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3510GT-PWR+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1886805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5500-24G EI   (1)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694855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1879316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P1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1877756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P2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2954780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P3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2954780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P4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886805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5500-24G EI   (2)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1898382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P2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1877756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P1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2959403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P4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2953145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P3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5" name="肘形接點 14"/>
          <p:cNvCxnSpPr>
            <a:stCxn id="11" idx="1"/>
            <a:endCxn id="6" idx="1"/>
          </p:cNvCxnSpPr>
          <p:nvPr/>
        </p:nvCxnSpPr>
        <p:spPr>
          <a:xfrm rot="10800000">
            <a:off x="1879316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肘形接點 15"/>
          <p:cNvCxnSpPr>
            <a:stCxn id="7" idx="1"/>
            <a:endCxn id="12" idx="1"/>
          </p:cNvCxnSpPr>
          <p:nvPr/>
        </p:nvCxnSpPr>
        <p:spPr>
          <a:xfrm rot="10800000" flipV="1">
            <a:off x="1877756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5961007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3703559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9" name="圓角矩形 18"/>
          <p:cNvSpPr/>
          <p:nvPr/>
        </p:nvSpPr>
        <p:spPr>
          <a:xfrm>
            <a:off x="3669435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0" name="圓角矩形 19"/>
          <p:cNvSpPr/>
          <p:nvPr/>
        </p:nvSpPr>
        <p:spPr>
          <a:xfrm>
            <a:off x="4456561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1" name="圓角矩形 20"/>
          <p:cNvSpPr/>
          <p:nvPr/>
        </p:nvSpPr>
        <p:spPr>
          <a:xfrm>
            <a:off x="4456972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22" name="肘形接點 21"/>
          <p:cNvCxnSpPr>
            <a:stCxn id="13" idx="3"/>
            <a:endCxn id="45" idx="2"/>
          </p:cNvCxnSpPr>
          <p:nvPr/>
        </p:nvCxnSpPr>
        <p:spPr>
          <a:xfrm>
            <a:off x="3261803" y="5347311"/>
            <a:ext cx="3609065" cy="117092"/>
          </a:xfrm>
          <a:prstGeom prst="bentConnector4">
            <a:avLst>
              <a:gd name="adj1" fmla="val 8317"/>
              <a:gd name="adj2" fmla="val 115750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接點 22"/>
          <p:cNvCxnSpPr>
            <a:stCxn id="8" idx="3"/>
            <a:endCxn id="19" idx="1"/>
          </p:cNvCxnSpPr>
          <p:nvPr/>
        </p:nvCxnSpPr>
        <p:spPr>
          <a:xfrm>
            <a:off x="3257180" y="4756338"/>
            <a:ext cx="412255" cy="255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圓角矩形 23"/>
          <p:cNvSpPr/>
          <p:nvPr/>
        </p:nvSpPr>
        <p:spPr>
          <a:xfrm>
            <a:off x="5970226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5" name="圓角矩形 24"/>
          <p:cNvSpPr/>
          <p:nvPr/>
        </p:nvSpPr>
        <p:spPr>
          <a:xfrm>
            <a:off x="6720775" y="463787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8076750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8074977" y="52325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8838169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0223683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10223683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1" name="圓角矩形 30"/>
          <p:cNvSpPr/>
          <p:nvPr/>
        </p:nvSpPr>
        <p:spPr>
          <a:xfrm>
            <a:off x="10223683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2" name="圓角矩形 31"/>
          <p:cNvSpPr/>
          <p:nvPr/>
        </p:nvSpPr>
        <p:spPr>
          <a:xfrm>
            <a:off x="11009687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3" name="圓角矩形 32"/>
          <p:cNvSpPr/>
          <p:nvPr/>
        </p:nvSpPr>
        <p:spPr>
          <a:xfrm>
            <a:off x="10634007" y="524358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34" name="肘形接點 33" title="H01"/>
          <p:cNvCxnSpPr>
            <a:stCxn id="9" idx="0"/>
            <a:endCxn id="46" idx="0"/>
          </p:cNvCxnSpPr>
          <p:nvPr/>
        </p:nvCxnSpPr>
        <p:spPr>
          <a:xfrm rot="16200000" flipH="1">
            <a:off x="5312088" y="1756872"/>
            <a:ext cx="709754" cy="5121970"/>
          </a:xfrm>
          <a:prstGeom prst="bentConnector3">
            <a:avLst>
              <a:gd name="adj1" fmla="val -274537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肘形接點 34"/>
          <p:cNvCxnSpPr>
            <a:stCxn id="14" idx="2"/>
            <a:endCxn id="33" idx="2"/>
          </p:cNvCxnSpPr>
          <p:nvPr/>
        </p:nvCxnSpPr>
        <p:spPr>
          <a:xfrm rot="5400000" flipH="1" flipV="1">
            <a:off x="6620186" y="1954543"/>
            <a:ext cx="649179" cy="7680862"/>
          </a:xfrm>
          <a:prstGeom prst="bentConnector3">
            <a:avLst>
              <a:gd name="adj1" fmla="val -11738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1498826" y="2322942"/>
            <a:ext cx="1882111" cy="5525658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>
              <a:solidFill>
                <a:prstClr val="white"/>
              </a:solidFill>
            </a:endParaRPr>
          </a:p>
        </p:txBody>
      </p:sp>
      <p:sp>
        <p:nvSpPr>
          <p:cNvPr id="37" name="向下箭號 36"/>
          <p:cNvSpPr/>
          <p:nvPr/>
        </p:nvSpPr>
        <p:spPr>
          <a:xfrm>
            <a:off x="2308376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A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38" name="向下箭號 37"/>
          <p:cNvSpPr/>
          <p:nvPr/>
        </p:nvSpPr>
        <p:spPr>
          <a:xfrm>
            <a:off x="4215657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B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39" name="向下箭號 38"/>
          <p:cNvSpPr/>
          <p:nvPr/>
        </p:nvSpPr>
        <p:spPr>
          <a:xfrm>
            <a:off x="6115583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D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40" name="向下箭號 39"/>
          <p:cNvSpPr/>
          <p:nvPr/>
        </p:nvSpPr>
        <p:spPr>
          <a:xfrm>
            <a:off x="8490068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F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41" name="向下箭號 40"/>
          <p:cNvSpPr/>
          <p:nvPr/>
        </p:nvSpPr>
        <p:spPr>
          <a:xfrm>
            <a:off x="10402753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H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42" name="向下箭號 41"/>
          <p:cNvSpPr/>
          <p:nvPr/>
        </p:nvSpPr>
        <p:spPr>
          <a:xfrm>
            <a:off x="11820071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W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43" name="圓角矩形 42"/>
          <p:cNvSpPr/>
          <p:nvPr/>
        </p:nvSpPr>
        <p:spPr>
          <a:xfrm>
            <a:off x="5970226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8831163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5" name="圓角矩形 44"/>
          <p:cNvSpPr/>
          <p:nvPr/>
        </p:nvSpPr>
        <p:spPr>
          <a:xfrm>
            <a:off x="6719668" y="523760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6" name="圓角矩形 45"/>
          <p:cNvSpPr/>
          <p:nvPr/>
        </p:nvSpPr>
        <p:spPr>
          <a:xfrm>
            <a:off x="8076750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47" name="肘形接點 46"/>
          <p:cNvCxnSpPr>
            <a:stCxn id="32" idx="0"/>
            <a:endCxn id="50" idx="0"/>
          </p:cNvCxnSpPr>
          <p:nvPr/>
        </p:nvCxnSpPr>
        <p:spPr>
          <a:xfrm rot="16200000" flipH="1">
            <a:off x="11468674" y="4346083"/>
            <a:ext cx="271769" cy="887344"/>
          </a:xfrm>
          <a:prstGeom prst="bentConnector3">
            <a:avLst>
              <a:gd name="adj1" fmla="val -84116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字方塊 47"/>
          <p:cNvSpPr txBox="1"/>
          <p:nvPr/>
        </p:nvSpPr>
        <p:spPr>
          <a:xfrm>
            <a:off x="2095643" y="4939039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2155168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11670231" y="49256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4101371" y="266595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52" name="直線接點 51"/>
          <p:cNvCxnSpPr>
            <a:stCxn id="51" idx="2"/>
            <a:endCxn id="59" idx="0"/>
          </p:cNvCxnSpPr>
          <p:nvPr/>
        </p:nvCxnSpPr>
        <p:spPr>
          <a:xfrm flipH="1">
            <a:off x="4207798" y="2930550"/>
            <a:ext cx="271573" cy="1723321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向下箭號 52"/>
          <p:cNvSpPr/>
          <p:nvPr/>
        </p:nvSpPr>
        <p:spPr>
          <a:xfrm>
            <a:off x="5341132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C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5217564" y="316840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55" name="文字方塊 54"/>
          <p:cNvSpPr txBox="1"/>
          <p:nvPr/>
        </p:nvSpPr>
        <p:spPr>
          <a:xfrm>
            <a:off x="5175718" y="297564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5001899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57" name="直線接點 56"/>
          <p:cNvCxnSpPr>
            <a:stCxn id="54" idx="2"/>
            <a:endCxn id="56" idx="0"/>
          </p:cNvCxnSpPr>
          <p:nvPr/>
        </p:nvCxnSpPr>
        <p:spPr>
          <a:xfrm flipH="1">
            <a:off x="5379899" y="3433009"/>
            <a:ext cx="215665" cy="149614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56" idx="3"/>
            <a:endCxn id="17" idx="1"/>
          </p:cNvCxnSpPr>
          <p:nvPr/>
        </p:nvCxnSpPr>
        <p:spPr>
          <a:xfrm flipV="1">
            <a:off x="5757899" y="5057941"/>
            <a:ext cx="20310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圓角矩形 58"/>
          <p:cNvSpPr/>
          <p:nvPr/>
        </p:nvSpPr>
        <p:spPr>
          <a:xfrm>
            <a:off x="4056598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4986693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4059524" y="249082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5964462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5952353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64" name="圓角矩形 63"/>
          <p:cNvSpPr/>
          <p:nvPr/>
        </p:nvSpPr>
        <p:spPr>
          <a:xfrm>
            <a:off x="6370189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65" name="直線接點 64"/>
          <p:cNvCxnSpPr>
            <a:stCxn id="62" idx="2"/>
          </p:cNvCxnSpPr>
          <p:nvPr/>
        </p:nvCxnSpPr>
        <p:spPr>
          <a:xfrm>
            <a:off x="6342462" y="2907030"/>
            <a:ext cx="83349" cy="82574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矩形 65"/>
          <p:cNvSpPr/>
          <p:nvPr/>
        </p:nvSpPr>
        <p:spPr>
          <a:xfrm>
            <a:off x="6984230" y="321130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67" name="文字方塊 66"/>
          <p:cNvSpPr txBox="1"/>
          <p:nvPr/>
        </p:nvSpPr>
        <p:spPr>
          <a:xfrm>
            <a:off x="6942383" y="301853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7161419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69" name="直線接點 68"/>
          <p:cNvCxnSpPr>
            <a:stCxn id="66" idx="2"/>
            <a:endCxn id="68" idx="0"/>
          </p:cNvCxnSpPr>
          <p:nvPr/>
        </p:nvCxnSpPr>
        <p:spPr>
          <a:xfrm>
            <a:off x="7362230" y="3475900"/>
            <a:ext cx="177189" cy="145325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68" idx="3"/>
            <a:endCxn id="26" idx="1"/>
          </p:cNvCxnSpPr>
          <p:nvPr/>
        </p:nvCxnSpPr>
        <p:spPr>
          <a:xfrm flipV="1">
            <a:off x="7917419" y="5057941"/>
            <a:ext cx="159331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文字方塊 70"/>
          <p:cNvSpPr txBox="1"/>
          <p:nvPr/>
        </p:nvSpPr>
        <p:spPr>
          <a:xfrm>
            <a:off x="7146213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2" name="向下箭號 71"/>
          <p:cNvSpPr/>
          <p:nvPr/>
        </p:nvSpPr>
        <p:spPr>
          <a:xfrm>
            <a:off x="7111764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E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73" name="向下箭號 72"/>
          <p:cNvSpPr/>
          <p:nvPr/>
        </p:nvSpPr>
        <p:spPr>
          <a:xfrm>
            <a:off x="9598225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G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9472537" y="3215636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75" name="文字方塊 74"/>
          <p:cNvSpPr txBox="1"/>
          <p:nvPr/>
        </p:nvSpPr>
        <p:spPr>
          <a:xfrm>
            <a:off x="9430690" y="302287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9234495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77" name="直線接點 76"/>
          <p:cNvCxnSpPr>
            <a:stCxn id="74" idx="2"/>
          </p:cNvCxnSpPr>
          <p:nvPr/>
        </p:nvCxnSpPr>
        <p:spPr>
          <a:xfrm flipH="1">
            <a:off x="9745980" y="3480236"/>
            <a:ext cx="104557" cy="71202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字方塊 77"/>
          <p:cNvSpPr txBox="1"/>
          <p:nvPr/>
        </p:nvSpPr>
        <p:spPr>
          <a:xfrm>
            <a:off x="9219289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文字方塊 78"/>
          <p:cNvSpPr txBox="1"/>
          <p:nvPr/>
        </p:nvSpPr>
        <p:spPr>
          <a:xfrm>
            <a:off x="11654657" y="475329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0" name="矩形 79"/>
          <p:cNvSpPr/>
          <p:nvPr/>
        </p:nvSpPr>
        <p:spPr>
          <a:xfrm>
            <a:off x="8351518" y="264433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81" name="文字方塊 80"/>
          <p:cNvSpPr txBox="1"/>
          <p:nvPr/>
        </p:nvSpPr>
        <p:spPr>
          <a:xfrm>
            <a:off x="8339409" y="247288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82" name="直線接點 81"/>
          <p:cNvCxnSpPr>
            <a:stCxn id="92" idx="0"/>
            <a:endCxn id="80" idx="2"/>
          </p:cNvCxnSpPr>
          <p:nvPr/>
        </p:nvCxnSpPr>
        <p:spPr>
          <a:xfrm flipV="1">
            <a:off x="8593300" y="2908935"/>
            <a:ext cx="136218" cy="17553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矩形 82"/>
          <p:cNvSpPr/>
          <p:nvPr/>
        </p:nvSpPr>
        <p:spPr>
          <a:xfrm>
            <a:off x="10264837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84" name="文字方塊 83"/>
          <p:cNvSpPr txBox="1"/>
          <p:nvPr/>
        </p:nvSpPr>
        <p:spPr>
          <a:xfrm>
            <a:off x="10252727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85" name="直線接點 84"/>
          <p:cNvCxnSpPr>
            <a:stCxn id="93" idx="0"/>
            <a:endCxn id="83" idx="2"/>
          </p:cNvCxnSpPr>
          <p:nvPr/>
        </p:nvCxnSpPr>
        <p:spPr>
          <a:xfrm flipH="1" flipV="1">
            <a:off x="10642837" y="2907030"/>
            <a:ext cx="125048" cy="1744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接點 85"/>
          <p:cNvCxnSpPr>
            <a:stCxn id="76" idx="3"/>
            <a:endCxn id="29" idx="1"/>
          </p:cNvCxnSpPr>
          <p:nvPr/>
        </p:nvCxnSpPr>
        <p:spPr>
          <a:xfrm flipV="1">
            <a:off x="9990495" y="5057941"/>
            <a:ext cx="23318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向下箭號 86"/>
          <p:cNvSpPr/>
          <p:nvPr/>
        </p:nvSpPr>
        <p:spPr>
          <a:xfrm>
            <a:off x="655527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O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88" name="矩形 87"/>
          <p:cNvSpPr/>
          <p:nvPr/>
        </p:nvSpPr>
        <p:spPr>
          <a:xfrm>
            <a:off x="549418" y="2490825"/>
            <a:ext cx="756000" cy="3074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err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ZyXEL</a:t>
            </a:r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</a:p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ES1100-16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9" name="文字方塊 88"/>
          <p:cNvSpPr txBox="1"/>
          <p:nvPr/>
        </p:nvSpPr>
        <p:spPr>
          <a:xfrm>
            <a:off x="2113322" y="234750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1" name="文字方塊 90"/>
          <p:cNvSpPr txBox="1"/>
          <p:nvPr/>
        </p:nvSpPr>
        <p:spPr>
          <a:xfrm>
            <a:off x="8837871" y="9174809"/>
            <a:ext cx="38300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err="1" smtClean="0">
                <a:solidFill>
                  <a:prstClr val="black"/>
                </a:solidFill>
              </a:rPr>
              <a:t>Dingzing</a:t>
            </a:r>
            <a:r>
              <a:rPr lang="en-US" altLang="zh-TW" sz="1600" dirty="0">
                <a:solidFill>
                  <a:prstClr val="black"/>
                </a:solidFill>
              </a:rPr>
              <a:t> Extended Star </a:t>
            </a:r>
            <a:r>
              <a:rPr lang="en-US" altLang="zh-TW" sz="1600" dirty="0" smtClean="0">
                <a:solidFill>
                  <a:prstClr val="black"/>
                </a:solidFill>
              </a:rPr>
              <a:t>Topology .</a:t>
            </a:r>
            <a:r>
              <a:rPr lang="en-US" altLang="zh-TW" sz="1600" dirty="0" smtClean="0">
                <a:solidFill>
                  <a:prstClr val="black"/>
                </a:solidFill>
              </a:rPr>
              <a:t>20170224</a:t>
            </a:r>
            <a:endParaRPr lang="en-US" altLang="zh-TW" sz="1600" dirty="0" smtClean="0">
              <a:solidFill>
                <a:prstClr val="black"/>
              </a:solidFill>
            </a:endParaRPr>
          </a:p>
        </p:txBody>
      </p:sp>
      <p:sp>
        <p:nvSpPr>
          <p:cNvPr id="92" name="圓角矩形 91"/>
          <p:cNvSpPr/>
          <p:nvPr/>
        </p:nvSpPr>
        <p:spPr>
          <a:xfrm>
            <a:off x="8442100" y="46642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3" name="圓角矩形 92"/>
          <p:cNvSpPr/>
          <p:nvPr/>
        </p:nvSpPr>
        <p:spPr>
          <a:xfrm>
            <a:off x="10616685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4" name="圓角矩形 93"/>
          <p:cNvSpPr/>
          <p:nvPr/>
        </p:nvSpPr>
        <p:spPr>
          <a:xfrm>
            <a:off x="2230768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5" name="圓角矩形 94"/>
          <p:cNvSpPr/>
          <p:nvPr/>
        </p:nvSpPr>
        <p:spPr>
          <a:xfrm>
            <a:off x="2589429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P18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96" name="直線接點 95"/>
          <p:cNvCxnSpPr>
            <a:stCxn id="88" idx="2"/>
            <a:endCxn id="94" idx="0"/>
          </p:cNvCxnSpPr>
          <p:nvPr/>
        </p:nvCxnSpPr>
        <p:spPr>
          <a:xfrm>
            <a:off x="927418" y="2798251"/>
            <a:ext cx="1454550" cy="116166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接點 96"/>
          <p:cNvCxnSpPr>
            <a:stCxn id="49" idx="2"/>
            <a:endCxn id="95" idx="0"/>
          </p:cNvCxnSpPr>
          <p:nvPr/>
        </p:nvCxnSpPr>
        <p:spPr>
          <a:xfrm>
            <a:off x="2533168" y="2798251"/>
            <a:ext cx="207461" cy="115861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文字方塊 97"/>
          <p:cNvSpPr txBox="1"/>
          <p:nvPr/>
        </p:nvSpPr>
        <p:spPr>
          <a:xfrm>
            <a:off x="5733383" y="1761276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>
                <a:solidFill>
                  <a:prstClr val="black"/>
                </a:solidFill>
              </a:rPr>
              <a:t>H01</a:t>
            </a:r>
            <a:endParaRPr lang="zh-TW" altLang="en-US" sz="1200" dirty="0">
              <a:solidFill>
                <a:prstClr val="black"/>
              </a:solidFill>
            </a:endParaRPr>
          </a:p>
        </p:txBody>
      </p:sp>
      <p:sp>
        <p:nvSpPr>
          <p:cNvPr id="99" name="文字方塊 98"/>
          <p:cNvSpPr txBox="1"/>
          <p:nvPr/>
        </p:nvSpPr>
        <p:spPr>
          <a:xfrm>
            <a:off x="6918194" y="662376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>
                <a:solidFill>
                  <a:prstClr val="black"/>
                </a:solidFill>
              </a:rPr>
              <a:t>H02</a:t>
            </a:r>
            <a:endParaRPr lang="zh-TW" altLang="en-US" sz="1200" dirty="0">
              <a:solidFill>
                <a:prstClr val="black"/>
              </a:solidFill>
            </a:endParaRPr>
          </a:p>
        </p:txBody>
      </p:sp>
      <p:cxnSp>
        <p:nvCxnSpPr>
          <p:cNvPr id="101" name="肘形接點 100"/>
          <p:cNvCxnSpPr>
            <a:stCxn id="88" idx="0"/>
            <a:endCxn id="63" idx="2"/>
          </p:cNvCxnSpPr>
          <p:nvPr/>
        </p:nvCxnSpPr>
        <p:spPr>
          <a:xfrm rot="16200000" flipH="1">
            <a:off x="3578939" y="-160696"/>
            <a:ext cx="141740" cy="5444782"/>
          </a:xfrm>
          <a:prstGeom prst="bentConnector5">
            <a:avLst>
              <a:gd name="adj1" fmla="val -591364"/>
              <a:gd name="adj2" fmla="val 49616"/>
              <a:gd name="adj3" fmla="val -592165"/>
            </a:avLst>
          </a:prstGeom>
          <a:ln w="254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接點 114"/>
          <p:cNvCxnSpPr/>
          <p:nvPr/>
        </p:nvCxnSpPr>
        <p:spPr>
          <a:xfrm>
            <a:off x="6281479" y="3736704"/>
            <a:ext cx="288665" cy="2741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接點 116"/>
          <p:cNvCxnSpPr/>
          <p:nvPr/>
        </p:nvCxnSpPr>
        <p:spPr>
          <a:xfrm>
            <a:off x="6281479" y="3795290"/>
            <a:ext cx="288665" cy="2741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endCxn id="64" idx="0"/>
          </p:cNvCxnSpPr>
          <p:nvPr/>
        </p:nvCxnSpPr>
        <p:spPr>
          <a:xfrm>
            <a:off x="6437222" y="3795670"/>
            <a:ext cx="84167" cy="8498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肘形接點 124"/>
          <p:cNvCxnSpPr>
            <a:stCxn id="88" idx="1"/>
            <a:endCxn id="74" idx="0"/>
          </p:cNvCxnSpPr>
          <p:nvPr/>
        </p:nvCxnSpPr>
        <p:spPr>
          <a:xfrm rot="10800000" flipH="1" flipV="1">
            <a:off x="549417" y="2644538"/>
            <a:ext cx="9301119" cy="571098"/>
          </a:xfrm>
          <a:prstGeom prst="bentConnector4">
            <a:avLst>
              <a:gd name="adj1" fmla="val -2458"/>
              <a:gd name="adj2" fmla="val -205064"/>
            </a:avLst>
          </a:prstGeom>
          <a:ln w="254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接點 131"/>
          <p:cNvCxnSpPr/>
          <p:nvPr/>
        </p:nvCxnSpPr>
        <p:spPr>
          <a:xfrm>
            <a:off x="9597513" y="4194755"/>
            <a:ext cx="288665" cy="2741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接點 132"/>
          <p:cNvCxnSpPr/>
          <p:nvPr/>
        </p:nvCxnSpPr>
        <p:spPr>
          <a:xfrm>
            <a:off x="9597513" y="4253341"/>
            <a:ext cx="288665" cy="2741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接點 134"/>
          <p:cNvCxnSpPr>
            <a:endCxn id="76" idx="0"/>
          </p:cNvCxnSpPr>
          <p:nvPr/>
        </p:nvCxnSpPr>
        <p:spPr>
          <a:xfrm flipH="1">
            <a:off x="9612495" y="4253341"/>
            <a:ext cx="133485" cy="6758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向下箭號 141"/>
          <p:cNvSpPr/>
          <p:nvPr/>
        </p:nvSpPr>
        <p:spPr>
          <a:xfrm>
            <a:off x="11260398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 smtClean="0">
                <a:solidFill>
                  <a:prstClr val="white"/>
                </a:solidFill>
              </a:rPr>
              <a:t>K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143" name="矩形 142"/>
          <p:cNvSpPr/>
          <p:nvPr/>
        </p:nvSpPr>
        <p:spPr>
          <a:xfrm>
            <a:off x="11136830" y="704861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147" name="圓角矩形 146"/>
          <p:cNvSpPr/>
          <p:nvPr/>
        </p:nvSpPr>
        <p:spPr>
          <a:xfrm>
            <a:off x="10994214" y="524358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P23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10" name="矩形 109"/>
          <p:cNvSpPr/>
          <p:nvPr/>
        </p:nvSpPr>
        <p:spPr>
          <a:xfrm>
            <a:off x="11136830" y="741509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102" name="肘形接點 101"/>
          <p:cNvCxnSpPr>
            <a:stCxn id="103" idx="2"/>
            <a:endCxn id="113" idx="2"/>
          </p:cNvCxnSpPr>
          <p:nvPr/>
        </p:nvCxnSpPr>
        <p:spPr>
          <a:xfrm rot="10800000">
            <a:off x="2759968" y="6109313"/>
            <a:ext cx="7059026" cy="1079314"/>
          </a:xfrm>
          <a:prstGeom prst="bentConnector2">
            <a:avLst/>
          </a:prstGeom>
          <a:ln w="19050">
            <a:solidFill>
              <a:schemeClr val="accent5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肘形接點 115"/>
          <p:cNvCxnSpPr>
            <a:stCxn id="120" idx="4"/>
            <a:endCxn id="124" idx="2"/>
          </p:cNvCxnSpPr>
          <p:nvPr/>
        </p:nvCxnSpPr>
        <p:spPr>
          <a:xfrm rot="5400000">
            <a:off x="6229380" y="4124603"/>
            <a:ext cx="148379" cy="7097379"/>
          </a:xfrm>
          <a:prstGeom prst="bentConnector3">
            <a:avLst>
              <a:gd name="adj1" fmla="val 254065"/>
            </a:avLst>
          </a:prstGeom>
          <a:ln w="190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圓角矩形 112"/>
          <p:cNvSpPr/>
          <p:nvPr/>
        </p:nvSpPr>
        <p:spPr>
          <a:xfrm>
            <a:off x="2608768" y="588251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18" name="文字方塊 117"/>
          <p:cNvSpPr txBox="1"/>
          <p:nvPr/>
        </p:nvSpPr>
        <p:spPr>
          <a:xfrm>
            <a:off x="6956666" y="7728876"/>
            <a:ext cx="360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>
                <a:solidFill>
                  <a:prstClr val="black"/>
                </a:solidFill>
              </a:rPr>
              <a:t>1G</a:t>
            </a:r>
            <a:endParaRPr lang="zh-TW" altLang="en-US" sz="1200" dirty="0">
              <a:solidFill>
                <a:prstClr val="black"/>
              </a:solidFill>
            </a:endParaRPr>
          </a:p>
        </p:txBody>
      </p:sp>
      <p:sp>
        <p:nvSpPr>
          <p:cNvPr id="103" name="流程圖: 接點 102"/>
          <p:cNvSpPr/>
          <p:nvPr/>
        </p:nvSpPr>
        <p:spPr>
          <a:xfrm>
            <a:off x="9818994" y="7134627"/>
            <a:ext cx="108000" cy="108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0" name="流程圖: 接點 119"/>
          <p:cNvSpPr/>
          <p:nvPr/>
        </p:nvSpPr>
        <p:spPr>
          <a:xfrm>
            <a:off x="9798258" y="7491103"/>
            <a:ext cx="108000" cy="108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1" name="直線接點 110"/>
          <p:cNvCxnSpPr>
            <a:stCxn id="103" idx="6"/>
            <a:endCxn id="143" idx="1"/>
          </p:cNvCxnSpPr>
          <p:nvPr/>
        </p:nvCxnSpPr>
        <p:spPr>
          <a:xfrm flipV="1">
            <a:off x="9926994" y="7180919"/>
            <a:ext cx="1209836" cy="7708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接點 128"/>
          <p:cNvCxnSpPr>
            <a:stCxn id="120" idx="6"/>
            <a:endCxn id="110" idx="1"/>
          </p:cNvCxnSpPr>
          <p:nvPr/>
        </p:nvCxnSpPr>
        <p:spPr>
          <a:xfrm>
            <a:off x="9906258" y="7545103"/>
            <a:ext cx="1230572" cy="2287"/>
          </a:xfrm>
          <a:prstGeom prst="line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矩形 120"/>
          <p:cNvSpPr/>
          <p:nvPr/>
        </p:nvSpPr>
        <p:spPr>
          <a:xfrm>
            <a:off x="1899779" y="7306622"/>
            <a:ext cx="1366674" cy="1899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AVAYA ERS 3524GT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22" name="圓角矩形 121"/>
          <p:cNvSpPr/>
          <p:nvPr/>
        </p:nvSpPr>
        <p:spPr>
          <a:xfrm>
            <a:off x="1889799" y="7520682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F</a:t>
            </a:r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21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23" name="圓角矩形 122"/>
          <p:cNvSpPr/>
          <p:nvPr/>
        </p:nvSpPr>
        <p:spPr>
          <a:xfrm>
            <a:off x="2227629" y="7520682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F</a:t>
            </a:r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22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24" name="圓角矩形 123"/>
          <p:cNvSpPr/>
          <p:nvPr/>
        </p:nvSpPr>
        <p:spPr>
          <a:xfrm>
            <a:off x="2603679" y="7520682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F</a:t>
            </a:r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23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26" name="肘形接點 125"/>
          <p:cNvCxnSpPr>
            <a:stCxn id="122" idx="1"/>
            <a:endCxn id="160" idx="1"/>
          </p:cNvCxnSpPr>
          <p:nvPr/>
        </p:nvCxnSpPr>
        <p:spPr>
          <a:xfrm rot="10800000" flipH="1">
            <a:off x="1889799" y="2172404"/>
            <a:ext cx="7143552" cy="5461678"/>
          </a:xfrm>
          <a:prstGeom prst="bentConnector3">
            <a:avLst>
              <a:gd name="adj1" fmla="val -7111"/>
            </a:avLst>
          </a:prstGeom>
          <a:ln w="254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矩形 140"/>
          <p:cNvSpPr/>
          <p:nvPr/>
        </p:nvSpPr>
        <p:spPr>
          <a:xfrm>
            <a:off x="11579701" y="5606720"/>
            <a:ext cx="1011993" cy="3274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AVAYA ERS </a:t>
            </a:r>
          </a:p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3510GT-PWR+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39" name="肘形接點 138"/>
          <p:cNvCxnSpPr>
            <a:stCxn id="123" idx="2"/>
            <a:endCxn id="145" idx="2"/>
          </p:cNvCxnSpPr>
          <p:nvPr/>
        </p:nvCxnSpPr>
        <p:spPr>
          <a:xfrm rot="16200000" flipH="1">
            <a:off x="5813067" y="4313243"/>
            <a:ext cx="550953" cy="7419429"/>
          </a:xfrm>
          <a:prstGeom prst="bentConnector2">
            <a:avLst/>
          </a:prstGeom>
          <a:ln w="19050">
            <a:solidFill>
              <a:schemeClr val="accent5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流程圖: 接點 144"/>
          <p:cNvSpPr/>
          <p:nvPr/>
        </p:nvSpPr>
        <p:spPr>
          <a:xfrm>
            <a:off x="9798258" y="8244435"/>
            <a:ext cx="108000" cy="108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48" name="肘形接點 147"/>
          <p:cNvCxnSpPr>
            <a:stCxn id="145" idx="6"/>
            <a:endCxn id="158" idx="2"/>
          </p:cNvCxnSpPr>
          <p:nvPr/>
        </p:nvCxnSpPr>
        <p:spPr>
          <a:xfrm flipV="1">
            <a:off x="9906258" y="6198752"/>
            <a:ext cx="2172676" cy="2099683"/>
          </a:xfrm>
          <a:prstGeom prst="bentConnector2">
            <a:avLst/>
          </a:prstGeom>
          <a:ln w="19050">
            <a:solidFill>
              <a:schemeClr val="accent5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圓角矩形 157"/>
          <p:cNvSpPr/>
          <p:nvPr/>
        </p:nvSpPr>
        <p:spPr>
          <a:xfrm>
            <a:off x="11927734" y="5971952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P9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60" name="圓角矩形 159"/>
          <p:cNvSpPr/>
          <p:nvPr/>
        </p:nvSpPr>
        <p:spPr>
          <a:xfrm>
            <a:off x="9033351" y="20590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P9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64" name="文字方塊 163"/>
          <p:cNvSpPr txBox="1"/>
          <p:nvPr/>
        </p:nvSpPr>
        <p:spPr>
          <a:xfrm>
            <a:off x="1914557" y="7854150"/>
            <a:ext cx="4812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>
                <a:solidFill>
                  <a:srgbClr val="FF0000"/>
                </a:solidFill>
              </a:rPr>
              <a:t>MDF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170" name="文字方塊 169"/>
          <p:cNvSpPr txBox="1"/>
          <p:nvPr/>
        </p:nvSpPr>
        <p:spPr>
          <a:xfrm>
            <a:off x="11654657" y="5440566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192.168.4.247</a:t>
            </a:r>
          </a:p>
        </p:txBody>
      </p:sp>
      <p:sp>
        <p:nvSpPr>
          <p:cNvPr id="171" name="矩形 170"/>
          <p:cNvSpPr/>
          <p:nvPr/>
        </p:nvSpPr>
        <p:spPr>
          <a:xfrm>
            <a:off x="11020837" y="7818450"/>
            <a:ext cx="989188" cy="3274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AVAYA ERS </a:t>
            </a:r>
          </a:p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3510GT-PWR+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622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60806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(1)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303756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1653317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651757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2728781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2728781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660806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(2)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672383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651757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2733404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727146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>
            <a:off x="1653317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1651757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5341308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312460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278336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065462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065873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肘形接點 36"/>
          <p:cNvCxnSpPr>
            <a:stCxn id="15" idx="3"/>
            <a:endCxn id="75" idx="2"/>
          </p:cNvCxnSpPr>
          <p:nvPr/>
        </p:nvCxnSpPr>
        <p:spPr>
          <a:xfrm>
            <a:off x="3035804" y="5347311"/>
            <a:ext cx="2465923" cy="129076"/>
          </a:xfrm>
          <a:prstGeom prst="bentConnector4">
            <a:avLst>
              <a:gd name="adj1" fmla="val 8822"/>
              <a:gd name="adj2" fmla="val 1034721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0" idx="3"/>
            <a:endCxn id="28" idx="1"/>
          </p:cNvCxnSpPr>
          <p:nvPr/>
        </p:nvCxnSpPr>
        <p:spPr>
          <a:xfrm>
            <a:off x="3031181" y="4756338"/>
            <a:ext cx="247155" cy="255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5350527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6097211" y="524505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7393551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7391778" y="52452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8154970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9453868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9453868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242378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圓角矩形 70"/>
          <p:cNvSpPr/>
          <p:nvPr/>
        </p:nvSpPr>
        <p:spPr>
          <a:xfrm>
            <a:off x="9480048" y="525114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0236811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肘形接點 73" title="H01"/>
          <p:cNvCxnSpPr>
            <a:stCxn id="11" idx="0"/>
            <a:endCxn id="77" idx="0"/>
          </p:cNvCxnSpPr>
          <p:nvPr/>
        </p:nvCxnSpPr>
        <p:spPr>
          <a:xfrm rot="16200000" flipH="1">
            <a:off x="4851139" y="1991822"/>
            <a:ext cx="722454" cy="4664770"/>
          </a:xfrm>
          <a:prstGeom prst="bentConnector3">
            <a:avLst>
              <a:gd name="adj1" fmla="val -265442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130" idx="2"/>
          </p:cNvCxnSpPr>
          <p:nvPr/>
        </p:nvCxnSpPr>
        <p:spPr>
          <a:xfrm rot="5400000" flipH="1" flipV="1">
            <a:off x="6944379" y="1388521"/>
            <a:ext cx="665009" cy="8797076"/>
          </a:xfrm>
          <a:prstGeom prst="bentConnector3">
            <a:avLst>
              <a:gd name="adj1" fmla="val -124134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331845" y="2174271"/>
            <a:ext cx="1749479" cy="4026083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/>
          </a:p>
        </p:txBody>
      </p:sp>
      <p:sp>
        <p:nvSpPr>
          <p:cNvPr id="3" name="向下箭號 2"/>
          <p:cNvSpPr/>
          <p:nvPr/>
        </p:nvSpPr>
        <p:spPr>
          <a:xfrm>
            <a:off x="208237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A</a:t>
            </a:r>
            <a:endParaRPr lang="zh-TW" altLang="en-US" sz="1400" b="1" dirty="0"/>
          </a:p>
        </p:txBody>
      </p:sp>
      <p:sp>
        <p:nvSpPr>
          <p:cNvPr id="57" name="向下箭號 56"/>
          <p:cNvSpPr/>
          <p:nvPr/>
        </p:nvSpPr>
        <p:spPr>
          <a:xfrm>
            <a:off x="345903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B</a:t>
            </a:r>
            <a:endParaRPr lang="zh-TW" altLang="en-US" sz="1400" b="1" dirty="0"/>
          </a:p>
        </p:txBody>
      </p:sp>
      <p:sp>
        <p:nvSpPr>
          <p:cNvPr id="64" name="向下箭號 63"/>
          <p:cNvSpPr/>
          <p:nvPr/>
        </p:nvSpPr>
        <p:spPr>
          <a:xfrm>
            <a:off x="5569048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D</a:t>
            </a:r>
            <a:endParaRPr lang="zh-TW" altLang="en-US" sz="1400" b="1" dirty="0"/>
          </a:p>
        </p:txBody>
      </p:sp>
      <p:sp>
        <p:nvSpPr>
          <p:cNvPr id="66" name="向下箭號 65"/>
          <p:cNvSpPr/>
          <p:nvPr/>
        </p:nvSpPr>
        <p:spPr>
          <a:xfrm>
            <a:off x="772528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F</a:t>
            </a:r>
            <a:endParaRPr lang="zh-TW" altLang="en-US" sz="1400" b="1" dirty="0"/>
          </a:p>
        </p:txBody>
      </p:sp>
      <p:sp>
        <p:nvSpPr>
          <p:cNvPr id="67" name="向下箭號 66"/>
          <p:cNvSpPr/>
          <p:nvPr/>
        </p:nvSpPr>
        <p:spPr>
          <a:xfrm>
            <a:off x="952801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H</a:t>
            </a:r>
            <a:endParaRPr lang="zh-TW" altLang="en-US" sz="1400" b="1" dirty="0"/>
          </a:p>
        </p:txBody>
      </p:sp>
      <p:sp>
        <p:nvSpPr>
          <p:cNvPr id="69" name="向下箭號 68"/>
          <p:cNvSpPr/>
          <p:nvPr/>
        </p:nvSpPr>
        <p:spPr>
          <a:xfrm>
            <a:off x="1207678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W</a:t>
            </a:r>
            <a:endParaRPr lang="zh-TW" altLang="en-US" sz="1400" b="1" dirty="0"/>
          </a:p>
        </p:txBody>
      </p:sp>
      <p:sp>
        <p:nvSpPr>
          <p:cNvPr id="70" name="圓角矩形 69"/>
          <p:cNvSpPr/>
          <p:nvPr/>
        </p:nvSpPr>
        <p:spPr>
          <a:xfrm>
            <a:off x="6102501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8147964" y="52375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5350527" y="524958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7393551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肘形接點 18"/>
          <p:cNvCxnSpPr>
            <a:stCxn id="128" idx="0"/>
            <a:endCxn id="86" idx="0"/>
          </p:cNvCxnSpPr>
          <p:nvPr/>
        </p:nvCxnSpPr>
        <p:spPr>
          <a:xfrm rot="16200000" flipH="1">
            <a:off x="11469138" y="4866150"/>
            <a:ext cx="1071123" cy="652435"/>
          </a:xfrm>
          <a:prstGeom prst="bentConnector3">
            <a:avLst>
              <a:gd name="adj1" fmla="val -21342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1954449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1980409" y="237844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11952918" y="572792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3254937" y="234939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>
            <a:off x="3632937" y="2613997"/>
            <a:ext cx="183762" cy="203987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445660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C</a:t>
            </a:r>
            <a:endParaRPr lang="zh-TW" altLang="en-US" sz="1400" b="1" dirty="0"/>
          </a:p>
        </p:txBody>
      </p:sp>
      <p:sp>
        <p:nvSpPr>
          <p:cNvPr id="84" name="矩形 83"/>
          <p:cNvSpPr/>
          <p:nvPr/>
        </p:nvSpPr>
        <p:spPr>
          <a:xfrm>
            <a:off x="4344620" y="32283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4302774" y="303559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4496550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>
            <a:off x="4722620" y="3492955"/>
            <a:ext cx="151930" cy="1448402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252550" y="5070640"/>
            <a:ext cx="88758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3665499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4481344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3213090" y="217427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376767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5364658" y="221572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5750490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5754767" y="2651770"/>
            <a:ext cx="146923" cy="20064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6442453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6400606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6515846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6820453" y="3525340"/>
            <a:ext cx="73393" cy="1416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7271846" y="5070640"/>
            <a:ext cx="121705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6500640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664716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E</a:t>
            </a:r>
            <a:endParaRPr lang="zh-TW" altLang="en-US" sz="1400" b="1" dirty="0"/>
          </a:p>
        </p:txBody>
      </p:sp>
      <p:sp>
        <p:nvSpPr>
          <p:cNvPr id="116" name="向下箭號 115"/>
          <p:cNvSpPr/>
          <p:nvPr/>
        </p:nvSpPr>
        <p:spPr>
          <a:xfrm>
            <a:off x="8533529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G</a:t>
            </a:r>
            <a:endParaRPr lang="zh-TW" altLang="en-US" sz="1400" b="1" dirty="0"/>
          </a:p>
        </p:txBody>
      </p:sp>
      <p:sp>
        <p:nvSpPr>
          <p:cNvPr id="122" name="矩形 121"/>
          <p:cNvSpPr/>
          <p:nvPr/>
        </p:nvSpPr>
        <p:spPr>
          <a:xfrm>
            <a:off x="8403811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8361964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8552907" y="492857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>
            <a:off x="8781811" y="3525340"/>
            <a:ext cx="149096" cy="14032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8537701" y="52192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11937344" y="603877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7812090" y="2390652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7796023" y="221776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129" idx="0"/>
            <a:endCxn id="144" idx="2"/>
          </p:cNvCxnSpPr>
          <p:nvPr/>
        </p:nvCxnSpPr>
        <p:spPr>
          <a:xfrm flipV="1">
            <a:off x="7910101" y="2655252"/>
            <a:ext cx="279989" cy="202170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9378268" y="239196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9366158" y="22205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132" idx="0"/>
            <a:endCxn id="149" idx="2"/>
          </p:cNvCxnSpPr>
          <p:nvPr/>
        </p:nvCxnSpPr>
        <p:spPr>
          <a:xfrm flipH="1" flipV="1">
            <a:off x="9756268" y="2656569"/>
            <a:ext cx="241802" cy="199460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9308907" y="5057940"/>
            <a:ext cx="144961" cy="29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61823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O</a:t>
            </a:r>
            <a:endParaRPr lang="zh-TW" altLang="en-US" sz="1400" b="1" dirty="0"/>
          </a:p>
        </p:txBody>
      </p:sp>
      <p:sp>
        <p:nvSpPr>
          <p:cNvPr id="164" name="矩形 163"/>
          <p:cNvSpPr/>
          <p:nvPr/>
        </p:nvSpPr>
        <p:spPr>
          <a:xfrm>
            <a:off x="500898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1810-24G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1938563" y="219229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473376" y="220102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975905" y="9021183"/>
            <a:ext cx="4878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/>
              <a:t>Dingzing</a:t>
            </a:r>
            <a:r>
              <a:rPr lang="en-US" altLang="zh-TW" dirty="0"/>
              <a:t> </a:t>
            </a:r>
            <a:r>
              <a:rPr lang="en-US" altLang="zh-TW" dirty="0" smtClean="0"/>
              <a:t>Ring Topology (IRF). Future…</a:t>
            </a:r>
            <a:endParaRPr lang="zh-TW" altLang="en-US" dirty="0"/>
          </a:p>
        </p:txBody>
      </p:sp>
      <p:sp>
        <p:nvSpPr>
          <p:cNvPr id="129" name="圓角矩形 128"/>
          <p:cNvSpPr/>
          <p:nvPr/>
        </p:nvSpPr>
        <p:spPr>
          <a:xfrm>
            <a:off x="7758901" y="46769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2" name="圓角矩形 131"/>
          <p:cNvSpPr/>
          <p:nvPr/>
        </p:nvSpPr>
        <p:spPr>
          <a:xfrm>
            <a:off x="9846870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2" name="圓角矩形 151"/>
          <p:cNvSpPr/>
          <p:nvPr/>
        </p:nvSpPr>
        <p:spPr>
          <a:xfrm>
            <a:off x="2004769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6" name="圓角矩形 155"/>
          <p:cNvSpPr/>
          <p:nvPr/>
        </p:nvSpPr>
        <p:spPr>
          <a:xfrm>
            <a:off x="2363430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P18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7" name="直線接點 116"/>
          <p:cNvCxnSpPr>
            <a:stCxn id="164" idx="2"/>
            <a:endCxn id="152" idx="0"/>
          </p:cNvCxnSpPr>
          <p:nvPr/>
        </p:nvCxnSpPr>
        <p:spPr>
          <a:xfrm>
            <a:off x="878898" y="2651770"/>
            <a:ext cx="1277071" cy="1308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stCxn id="79" idx="2"/>
            <a:endCxn id="156" idx="0"/>
          </p:cNvCxnSpPr>
          <p:nvPr/>
        </p:nvCxnSpPr>
        <p:spPr>
          <a:xfrm>
            <a:off x="2358409" y="2643043"/>
            <a:ext cx="156221" cy="1313818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5142467" y="167588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H01</a:t>
            </a:r>
            <a:endParaRPr lang="zh-TW" altLang="en-US" sz="1200" dirty="0"/>
          </a:p>
        </p:txBody>
      </p:sp>
      <p:sp>
        <p:nvSpPr>
          <p:cNvPr id="98" name="文字方塊 97"/>
          <p:cNvSpPr txBox="1"/>
          <p:nvPr/>
        </p:nvSpPr>
        <p:spPr>
          <a:xfrm>
            <a:off x="6463659" y="695145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H02</a:t>
            </a:r>
            <a:endParaRPr lang="zh-TW" altLang="en-US" sz="1200" dirty="0"/>
          </a:p>
        </p:txBody>
      </p:sp>
      <p:cxnSp>
        <p:nvCxnSpPr>
          <p:cNvPr id="101" name="肘形接點 100" title="H01"/>
          <p:cNvCxnSpPr>
            <a:stCxn id="29" idx="0"/>
            <a:endCxn id="41" idx="0"/>
          </p:cNvCxnSpPr>
          <p:nvPr/>
        </p:nvCxnSpPr>
        <p:spPr>
          <a:xfrm rot="16200000" flipH="1">
            <a:off x="4857031" y="4013501"/>
            <a:ext cx="4325" cy="1285065"/>
          </a:xfrm>
          <a:prstGeom prst="bentConnector3">
            <a:avLst>
              <a:gd name="adj1" fmla="val -38173410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肘形接點 105" title="H01"/>
          <p:cNvCxnSpPr>
            <a:stCxn id="30" idx="2"/>
            <a:endCxn id="127" idx="2"/>
          </p:cNvCxnSpPr>
          <p:nvPr/>
        </p:nvCxnSpPr>
        <p:spPr>
          <a:xfrm rot="16200000" flipH="1">
            <a:off x="7553309" y="2125468"/>
            <a:ext cx="2935" cy="6675406"/>
          </a:xfrm>
          <a:prstGeom prst="bentConnector3">
            <a:avLst>
              <a:gd name="adj1" fmla="val 35582147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肘形接點 117" title="H01"/>
          <p:cNvCxnSpPr>
            <a:stCxn id="55" idx="0"/>
            <a:endCxn id="61" idx="0"/>
          </p:cNvCxnSpPr>
          <p:nvPr/>
        </p:nvCxnSpPr>
        <p:spPr>
          <a:xfrm rot="5400000" flipH="1" flipV="1">
            <a:off x="8935650" y="4016016"/>
            <a:ext cx="39938" cy="1298898"/>
          </a:xfrm>
          <a:prstGeom prst="bentConnector3">
            <a:avLst>
              <a:gd name="adj1" fmla="val 4106710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肘形接點 119"/>
          <p:cNvCxnSpPr>
            <a:stCxn id="44" idx="2"/>
            <a:endCxn id="54" idx="2"/>
          </p:cNvCxnSpPr>
          <p:nvPr/>
        </p:nvCxnSpPr>
        <p:spPr>
          <a:xfrm rot="16200000" flipH="1">
            <a:off x="6895621" y="4824647"/>
            <a:ext cx="147" cy="1294567"/>
          </a:xfrm>
          <a:prstGeom prst="bentConnector3">
            <a:avLst>
              <a:gd name="adj1" fmla="val 415999320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向下箭號 101"/>
          <p:cNvSpPr/>
          <p:nvPr/>
        </p:nvSpPr>
        <p:spPr>
          <a:xfrm>
            <a:off x="1092781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 smtClean="0"/>
              <a:t>K</a:t>
            </a:r>
            <a:endParaRPr lang="zh-TW" altLang="en-US" sz="1400" b="1" dirty="0"/>
          </a:p>
        </p:txBody>
      </p:sp>
      <p:sp>
        <p:nvSpPr>
          <p:cNvPr id="113" name="矩形 112"/>
          <p:cNvSpPr/>
          <p:nvPr/>
        </p:nvSpPr>
        <p:spPr>
          <a:xfrm>
            <a:off x="10741279" y="4928575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192.168.1.243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1" name="圓角矩形 120"/>
          <p:cNvSpPr/>
          <p:nvPr/>
        </p:nvSpPr>
        <p:spPr>
          <a:xfrm>
            <a:off x="10741279" y="464843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7" name="圓角矩形 126"/>
          <p:cNvSpPr/>
          <p:nvPr/>
        </p:nvSpPr>
        <p:spPr>
          <a:xfrm>
            <a:off x="10741279" y="523783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8" name="圓角矩形 127"/>
          <p:cNvSpPr/>
          <p:nvPr/>
        </p:nvSpPr>
        <p:spPr>
          <a:xfrm>
            <a:off x="11527283" y="465680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0" name="圓角矩形 129"/>
          <p:cNvSpPr/>
          <p:nvPr/>
        </p:nvSpPr>
        <p:spPr>
          <a:xfrm>
            <a:off x="11524222" y="522775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1" name="圓角矩形 130"/>
          <p:cNvSpPr/>
          <p:nvPr/>
        </p:nvSpPr>
        <p:spPr>
          <a:xfrm>
            <a:off x="11134281" y="465411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10926461" y="208730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4" name="文字方塊 153"/>
          <p:cNvSpPr txBox="1"/>
          <p:nvPr/>
        </p:nvSpPr>
        <p:spPr>
          <a:xfrm>
            <a:off x="10884614" y="188998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81" name="肘形接點 180" title="H01"/>
          <p:cNvCxnSpPr>
            <a:stCxn id="62" idx="0"/>
            <a:endCxn id="121" idx="0"/>
          </p:cNvCxnSpPr>
          <p:nvPr/>
        </p:nvCxnSpPr>
        <p:spPr>
          <a:xfrm rot="5400000" flipH="1" flipV="1">
            <a:off x="10641656" y="4400353"/>
            <a:ext cx="2744" cy="498901"/>
          </a:xfrm>
          <a:prstGeom prst="bentConnector3">
            <a:avLst>
              <a:gd name="adj1" fmla="val 58416327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矩形 187"/>
          <p:cNvSpPr/>
          <p:nvPr/>
        </p:nvSpPr>
        <p:spPr>
          <a:xfrm>
            <a:off x="11492814" y="277099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9" name="文字方塊 188"/>
          <p:cNvSpPr txBox="1"/>
          <p:nvPr/>
        </p:nvSpPr>
        <p:spPr>
          <a:xfrm>
            <a:off x="11450967" y="2573676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0" name="矩形 189"/>
          <p:cNvSpPr/>
          <p:nvPr/>
        </p:nvSpPr>
        <p:spPr>
          <a:xfrm>
            <a:off x="11601191" y="336243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1" name="文字方塊 190"/>
          <p:cNvSpPr txBox="1"/>
          <p:nvPr/>
        </p:nvSpPr>
        <p:spPr>
          <a:xfrm>
            <a:off x="11559344" y="3165120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3" name="圓角矩形 192"/>
          <p:cNvSpPr/>
          <p:nvPr/>
        </p:nvSpPr>
        <p:spPr>
          <a:xfrm>
            <a:off x="11143172" y="430686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P22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4" name="圓角矩形 193"/>
          <p:cNvSpPr/>
          <p:nvPr/>
        </p:nvSpPr>
        <p:spPr>
          <a:xfrm>
            <a:off x="11134281" y="391501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P21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8" name="肘形接點 197"/>
          <p:cNvCxnSpPr>
            <a:stCxn id="153" idx="2"/>
            <a:endCxn id="131" idx="1"/>
          </p:cNvCxnSpPr>
          <p:nvPr/>
        </p:nvCxnSpPr>
        <p:spPr>
          <a:xfrm rot="5400000">
            <a:off x="10011567" y="3474615"/>
            <a:ext cx="2415609" cy="170180"/>
          </a:xfrm>
          <a:prstGeom prst="bentConnector4">
            <a:avLst>
              <a:gd name="adj1" fmla="val 19263"/>
              <a:gd name="adj2" fmla="val 129849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直線接點 203"/>
          <p:cNvCxnSpPr>
            <a:stCxn id="194" idx="0"/>
            <a:endCxn id="188" idx="1"/>
          </p:cNvCxnSpPr>
          <p:nvPr/>
        </p:nvCxnSpPr>
        <p:spPr>
          <a:xfrm flipV="1">
            <a:off x="11285481" y="2903293"/>
            <a:ext cx="207333" cy="101172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直線接點 210"/>
          <p:cNvCxnSpPr>
            <a:stCxn id="193" idx="3"/>
            <a:endCxn id="190" idx="1"/>
          </p:cNvCxnSpPr>
          <p:nvPr/>
        </p:nvCxnSpPr>
        <p:spPr>
          <a:xfrm flipV="1">
            <a:off x="11445572" y="3494737"/>
            <a:ext cx="155619" cy="92552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肘形接點 132"/>
          <p:cNvCxnSpPr>
            <a:stCxn id="73" idx="2"/>
            <a:endCxn id="72" idx="2"/>
          </p:cNvCxnSpPr>
          <p:nvPr/>
        </p:nvCxnSpPr>
        <p:spPr>
          <a:xfrm rot="5400000" flipH="1" flipV="1">
            <a:off x="9337237" y="4413545"/>
            <a:ext cx="12700" cy="2088847"/>
          </a:xfrm>
          <a:prstGeom prst="bentConnector3">
            <a:avLst>
              <a:gd name="adj1" fmla="val -4642126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91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60806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(1)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303756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1653317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651757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2728781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2728781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660806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(2)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672383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651757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2733404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727146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>
            <a:off x="1653317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1651757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5341308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312460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278336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065462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065873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肘形接點 36"/>
          <p:cNvCxnSpPr>
            <a:stCxn id="15" idx="3"/>
            <a:endCxn id="75" idx="2"/>
          </p:cNvCxnSpPr>
          <p:nvPr/>
        </p:nvCxnSpPr>
        <p:spPr>
          <a:xfrm>
            <a:off x="3035804" y="5347311"/>
            <a:ext cx="2465923" cy="129076"/>
          </a:xfrm>
          <a:prstGeom prst="bentConnector4">
            <a:avLst>
              <a:gd name="adj1" fmla="val 8822"/>
              <a:gd name="adj2" fmla="val 1034721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0" idx="3"/>
            <a:endCxn id="28" idx="1"/>
          </p:cNvCxnSpPr>
          <p:nvPr/>
        </p:nvCxnSpPr>
        <p:spPr>
          <a:xfrm>
            <a:off x="3031181" y="4756338"/>
            <a:ext cx="247155" cy="255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5350527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6097211" y="524505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7393551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7391778" y="52452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8154970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9453868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9453868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242378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圓角矩形 70"/>
          <p:cNvSpPr/>
          <p:nvPr/>
        </p:nvSpPr>
        <p:spPr>
          <a:xfrm>
            <a:off x="9480048" y="525114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0236811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肘形接點 73" title="H01"/>
          <p:cNvCxnSpPr>
            <a:stCxn id="11" idx="0"/>
            <a:endCxn id="77" idx="0"/>
          </p:cNvCxnSpPr>
          <p:nvPr/>
        </p:nvCxnSpPr>
        <p:spPr>
          <a:xfrm rot="16200000" flipH="1">
            <a:off x="4851139" y="1991822"/>
            <a:ext cx="722454" cy="4664770"/>
          </a:xfrm>
          <a:prstGeom prst="bentConnector3">
            <a:avLst>
              <a:gd name="adj1" fmla="val -265442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130" idx="2"/>
          </p:cNvCxnSpPr>
          <p:nvPr/>
        </p:nvCxnSpPr>
        <p:spPr>
          <a:xfrm rot="5400000" flipH="1" flipV="1">
            <a:off x="6944379" y="1388521"/>
            <a:ext cx="665009" cy="8797076"/>
          </a:xfrm>
          <a:prstGeom prst="bentConnector3">
            <a:avLst>
              <a:gd name="adj1" fmla="val -124134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331845" y="2174271"/>
            <a:ext cx="1749479" cy="4026083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/>
          </a:p>
        </p:txBody>
      </p:sp>
      <p:sp>
        <p:nvSpPr>
          <p:cNvPr id="3" name="向下箭號 2"/>
          <p:cNvSpPr/>
          <p:nvPr/>
        </p:nvSpPr>
        <p:spPr>
          <a:xfrm>
            <a:off x="208237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A</a:t>
            </a:r>
            <a:endParaRPr lang="zh-TW" altLang="en-US" sz="1400" b="1" dirty="0"/>
          </a:p>
        </p:txBody>
      </p:sp>
      <p:sp>
        <p:nvSpPr>
          <p:cNvPr id="57" name="向下箭號 56"/>
          <p:cNvSpPr/>
          <p:nvPr/>
        </p:nvSpPr>
        <p:spPr>
          <a:xfrm>
            <a:off x="345903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B</a:t>
            </a:r>
            <a:endParaRPr lang="zh-TW" altLang="en-US" sz="1400" b="1" dirty="0"/>
          </a:p>
        </p:txBody>
      </p:sp>
      <p:sp>
        <p:nvSpPr>
          <p:cNvPr id="64" name="向下箭號 63"/>
          <p:cNvSpPr/>
          <p:nvPr/>
        </p:nvSpPr>
        <p:spPr>
          <a:xfrm>
            <a:off x="5569048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D</a:t>
            </a:r>
            <a:endParaRPr lang="zh-TW" altLang="en-US" sz="1400" b="1" dirty="0"/>
          </a:p>
        </p:txBody>
      </p:sp>
      <p:sp>
        <p:nvSpPr>
          <p:cNvPr id="66" name="向下箭號 65"/>
          <p:cNvSpPr/>
          <p:nvPr/>
        </p:nvSpPr>
        <p:spPr>
          <a:xfrm>
            <a:off x="772528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F</a:t>
            </a:r>
            <a:endParaRPr lang="zh-TW" altLang="en-US" sz="1400" b="1" dirty="0"/>
          </a:p>
        </p:txBody>
      </p:sp>
      <p:sp>
        <p:nvSpPr>
          <p:cNvPr id="67" name="向下箭號 66"/>
          <p:cNvSpPr/>
          <p:nvPr/>
        </p:nvSpPr>
        <p:spPr>
          <a:xfrm>
            <a:off x="952801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H</a:t>
            </a:r>
            <a:endParaRPr lang="zh-TW" altLang="en-US" sz="1400" b="1" dirty="0"/>
          </a:p>
        </p:txBody>
      </p:sp>
      <p:sp>
        <p:nvSpPr>
          <p:cNvPr id="69" name="向下箭號 68"/>
          <p:cNvSpPr/>
          <p:nvPr/>
        </p:nvSpPr>
        <p:spPr>
          <a:xfrm>
            <a:off x="1207678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W</a:t>
            </a:r>
            <a:endParaRPr lang="zh-TW" altLang="en-US" sz="1400" b="1" dirty="0"/>
          </a:p>
        </p:txBody>
      </p:sp>
      <p:sp>
        <p:nvSpPr>
          <p:cNvPr id="70" name="圓角矩形 69"/>
          <p:cNvSpPr/>
          <p:nvPr/>
        </p:nvSpPr>
        <p:spPr>
          <a:xfrm>
            <a:off x="6102501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8147964" y="52375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5350527" y="524958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7393551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肘形接點 18"/>
          <p:cNvCxnSpPr>
            <a:stCxn id="128" idx="0"/>
            <a:endCxn id="86" idx="0"/>
          </p:cNvCxnSpPr>
          <p:nvPr/>
        </p:nvCxnSpPr>
        <p:spPr>
          <a:xfrm rot="16200000" flipH="1">
            <a:off x="11469138" y="4866150"/>
            <a:ext cx="1071123" cy="652435"/>
          </a:xfrm>
          <a:prstGeom prst="bentConnector3">
            <a:avLst>
              <a:gd name="adj1" fmla="val -21342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1954449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1980409" y="237844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11952918" y="572792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3254937" y="234939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>
            <a:off x="3632937" y="2613997"/>
            <a:ext cx="183762" cy="203987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445660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C</a:t>
            </a:r>
            <a:endParaRPr lang="zh-TW" altLang="en-US" sz="1400" b="1" dirty="0"/>
          </a:p>
        </p:txBody>
      </p:sp>
      <p:sp>
        <p:nvSpPr>
          <p:cNvPr id="84" name="矩形 83"/>
          <p:cNvSpPr/>
          <p:nvPr/>
        </p:nvSpPr>
        <p:spPr>
          <a:xfrm>
            <a:off x="4344620" y="32283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4302774" y="303559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4496550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>
            <a:off x="4722620" y="3492955"/>
            <a:ext cx="151930" cy="1448402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252550" y="5070640"/>
            <a:ext cx="88758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3665499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4481344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3213090" y="217427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376767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5364658" y="221572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5750490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5754767" y="2651770"/>
            <a:ext cx="146923" cy="20064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6442453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6400606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6515846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6820453" y="3525340"/>
            <a:ext cx="73393" cy="1416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7271846" y="5070640"/>
            <a:ext cx="121705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6500640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664716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E</a:t>
            </a:r>
            <a:endParaRPr lang="zh-TW" altLang="en-US" sz="1400" b="1" dirty="0"/>
          </a:p>
        </p:txBody>
      </p:sp>
      <p:sp>
        <p:nvSpPr>
          <p:cNvPr id="116" name="向下箭號 115"/>
          <p:cNvSpPr/>
          <p:nvPr/>
        </p:nvSpPr>
        <p:spPr>
          <a:xfrm>
            <a:off x="8533529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G</a:t>
            </a:r>
            <a:endParaRPr lang="zh-TW" altLang="en-US" sz="1400" b="1" dirty="0"/>
          </a:p>
        </p:txBody>
      </p:sp>
      <p:sp>
        <p:nvSpPr>
          <p:cNvPr id="122" name="矩形 121"/>
          <p:cNvSpPr/>
          <p:nvPr/>
        </p:nvSpPr>
        <p:spPr>
          <a:xfrm>
            <a:off x="8403811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8361964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8552907" y="492857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>
            <a:off x="8781811" y="3525340"/>
            <a:ext cx="149096" cy="14032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8537701" y="52192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11937344" y="603877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7812090" y="2390652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7796023" y="221776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129" idx="0"/>
            <a:endCxn id="144" idx="2"/>
          </p:cNvCxnSpPr>
          <p:nvPr/>
        </p:nvCxnSpPr>
        <p:spPr>
          <a:xfrm flipV="1">
            <a:off x="7910101" y="2655252"/>
            <a:ext cx="279989" cy="202170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9378268" y="239196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9366158" y="22205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132" idx="0"/>
            <a:endCxn id="149" idx="2"/>
          </p:cNvCxnSpPr>
          <p:nvPr/>
        </p:nvCxnSpPr>
        <p:spPr>
          <a:xfrm flipH="1" flipV="1">
            <a:off x="9756268" y="2656569"/>
            <a:ext cx="241802" cy="199460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9308907" y="5057940"/>
            <a:ext cx="144961" cy="29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61823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O</a:t>
            </a:r>
            <a:endParaRPr lang="zh-TW" altLang="en-US" sz="1400" b="1" dirty="0"/>
          </a:p>
        </p:txBody>
      </p:sp>
      <p:sp>
        <p:nvSpPr>
          <p:cNvPr id="164" name="矩形 163"/>
          <p:cNvSpPr/>
          <p:nvPr/>
        </p:nvSpPr>
        <p:spPr>
          <a:xfrm>
            <a:off x="500898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1810-24G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1938563" y="219229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473376" y="220102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9" name="圓角矩形 128"/>
          <p:cNvSpPr/>
          <p:nvPr/>
        </p:nvSpPr>
        <p:spPr>
          <a:xfrm>
            <a:off x="7758901" y="46769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2" name="圓角矩形 131"/>
          <p:cNvSpPr/>
          <p:nvPr/>
        </p:nvSpPr>
        <p:spPr>
          <a:xfrm>
            <a:off x="9846870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2" name="圓角矩形 151"/>
          <p:cNvSpPr/>
          <p:nvPr/>
        </p:nvSpPr>
        <p:spPr>
          <a:xfrm>
            <a:off x="2004769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6" name="圓角矩形 155"/>
          <p:cNvSpPr/>
          <p:nvPr/>
        </p:nvSpPr>
        <p:spPr>
          <a:xfrm>
            <a:off x="2363430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P18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7" name="直線接點 116"/>
          <p:cNvCxnSpPr>
            <a:stCxn id="164" idx="2"/>
            <a:endCxn id="152" idx="0"/>
          </p:cNvCxnSpPr>
          <p:nvPr/>
        </p:nvCxnSpPr>
        <p:spPr>
          <a:xfrm>
            <a:off x="878898" y="2651770"/>
            <a:ext cx="1277071" cy="1308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stCxn id="79" idx="2"/>
            <a:endCxn id="156" idx="0"/>
          </p:cNvCxnSpPr>
          <p:nvPr/>
        </p:nvCxnSpPr>
        <p:spPr>
          <a:xfrm>
            <a:off x="2358409" y="2643043"/>
            <a:ext cx="156221" cy="1313818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5142467" y="167588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H01</a:t>
            </a:r>
            <a:endParaRPr lang="zh-TW" altLang="en-US" sz="1200" dirty="0"/>
          </a:p>
        </p:txBody>
      </p:sp>
      <p:sp>
        <p:nvSpPr>
          <p:cNvPr id="98" name="文字方塊 97"/>
          <p:cNvSpPr txBox="1"/>
          <p:nvPr/>
        </p:nvSpPr>
        <p:spPr>
          <a:xfrm>
            <a:off x="6463659" y="695145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H02</a:t>
            </a:r>
            <a:endParaRPr lang="zh-TW" altLang="en-US" sz="1200" dirty="0"/>
          </a:p>
        </p:txBody>
      </p:sp>
      <p:sp>
        <p:nvSpPr>
          <p:cNvPr id="102" name="向下箭號 101"/>
          <p:cNvSpPr/>
          <p:nvPr/>
        </p:nvSpPr>
        <p:spPr>
          <a:xfrm>
            <a:off x="1092781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 smtClean="0"/>
              <a:t>K</a:t>
            </a:r>
            <a:endParaRPr lang="zh-TW" altLang="en-US" sz="1400" b="1" dirty="0"/>
          </a:p>
        </p:txBody>
      </p:sp>
      <p:sp>
        <p:nvSpPr>
          <p:cNvPr id="113" name="矩形 112"/>
          <p:cNvSpPr/>
          <p:nvPr/>
        </p:nvSpPr>
        <p:spPr>
          <a:xfrm>
            <a:off x="10741279" y="4928575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192.168.1.243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1" name="圓角矩形 120"/>
          <p:cNvSpPr/>
          <p:nvPr/>
        </p:nvSpPr>
        <p:spPr>
          <a:xfrm>
            <a:off x="10741279" y="464843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7" name="圓角矩形 126"/>
          <p:cNvSpPr/>
          <p:nvPr/>
        </p:nvSpPr>
        <p:spPr>
          <a:xfrm>
            <a:off x="10741279" y="523783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8" name="圓角矩形 127"/>
          <p:cNvSpPr/>
          <p:nvPr/>
        </p:nvSpPr>
        <p:spPr>
          <a:xfrm>
            <a:off x="11527283" y="465680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0" name="圓角矩形 129"/>
          <p:cNvSpPr/>
          <p:nvPr/>
        </p:nvSpPr>
        <p:spPr>
          <a:xfrm>
            <a:off x="11524222" y="522775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1" name="圓角矩形 130"/>
          <p:cNvSpPr/>
          <p:nvPr/>
        </p:nvSpPr>
        <p:spPr>
          <a:xfrm>
            <a:off x="11134281" y="465411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10926461" y="208730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4" name="文字方塊 153"/>
          <p:cNvSpPr txBox="1"/>
          <p:nvPr/>
        </p:nvSpPr>
        <p:spPr>
          <a:xfrm>
            <a:off x="10884614" y="188998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88" name="矩形 187"/>
          <p:cNvSpPr/>
          <p:nvPr/>
        </p:nvSpPr>
        <p:spPr>
          <a:xfrm>
            <a:off x="11619894" y="326693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9" name="文字方塊 188"/>
          <p:cNvSpPr txBox="1"/>
          <p:nvPr/>
        </p:nvSpPr>
        <p:spPr>
          <a:xfrm>
            <a:off x="11578047" y="306962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0" name="矩形 189"/>
          <p:cNvSpPr/>
          <p:nvPr/>
        </p:nvSpPr>
        <p:spPr>
          <a:xfrm>
            <a:off x="11625432" y="399546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1" name="文字方塊 190"/>
          <p:cNvSpPr txBox="1"/>
          <p:nvPr/>
        </p:nvSpPr>
        <p:spPr>
          <a:xfrm>
            <a:off x="11583585" y="3798150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3" name="圓角矩形 192"/>
          <p:cNvSpPr/>
          <p:nvPr/>
        </p:nvSpPr>
        <p:spPr>
          <a:xfrm>
            <a:off x="11143172" y="430686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P22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4" name="圓角矩形 193"/>
          <p:cNvSpPr/>
          <p:nvPr/>
        </p:nvSpPr>
        <p:spPr>
          <a:xfrm>
            <a:off x="11134281" y="391501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P21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8" name="肘形接點 197"/>
          <p:cNvCxnSpPr>
            <a:stCxn id="153" idx="2"/>
            <a:endCxn id="131" idx="1"/>
          </p:cNvCxnSpPr>
          <p:nvPr/>
        </p:nvCxnSpPr>
        <p:spPr>
          <a:xfrm rot="5400000">
            <a:off x="10011567" y="3474615"/>
            <a:ext cx="2415609" cy="170180"/>
          </a:xfrm>
          <a:prstGeom prst="bentConnector4">
            <a:avLst>
              <a:gd name="adj1" fmla="val 19263"/>
              <a:gd name="adj2" fmla="val 129849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直線接點 203"/>
          <p:cNvCxnSpPr>
            <a:stCxn id="194" idx="0"/>
            <a:endCxn id="188" idx="1"/>
          </p:cNvCxnSpPr>
          <p:nvPr/>
        </p:nvCxnSpPr>
        <p:spPr>
          <a:xfrm flipV="1">
            <a:off x="11285481" y="3399239"/>
            <a:ext cx="334413" cy="51577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直線接點 210"/>
          <p:cNvCxnSpPr>
            <a:stCxn id="193" idx="3"/>
            <a:endCxn id="190" idx="1"/>
          </p:cNvCxnSpPr>
          <p:nvPr/>
        </p:nvCxnSpPr>
        <p:spPr>
          <a:xfrm flipV="1">
            <a:off x="11445572" y="4127767"/>
            <a:ext cx="179860" cy="29249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肘形接點 132"/>
          <p:cNvCxnSpPr>
            <a:stCxn id="73" idx="2"/>
            <a:endCxn id="72" idx="2"/>
          </p:cNvCxnSpPr>
          <p:nvPr/>
        </p:nvCxnSpPr>
        <p:spPr>
          <a:xfrm rot="5400000" flipH="1" flipV="1">
            <a:off x="9337237" y="4413545"/>
            <a:ext cx="12700" cy="2088847"/>
          </a:xfrm>
          <a:prstGeom prst="bentConnector3">
            <a:avLst>
              <a:gd name="adj1" fmla="val -5228583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文字方塊 134"/>
          <p:cNvSpPr txBox="1"/>
          <p:nvPr/>
        </p:nvSpPr>
        <p:spPr>
          <a:xfrm>
            <a:off x="6754538" y="8957388"/>
            <a:ext cx="5642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>
                <a:solidFill>
                  <a:prstClr val="black"/>
                </a:solidFill>
              </a:rPr>
              <a:t>Dingzing</a:t>
            </a:r>
            <a:r>
              <a:rPr lang="en-US" altLang="zh-TW" dirty="0">
                <a:solidFill>
                  <a:prstClr val="black"/>
                </a:solidFill>
              </a:rPr>
              <a:t> Extended Star </a:t>
            </a:r>
            <a:r>
              <a:rPr lang="en-US" altLang="zh-TW" dirty="0" smtClean="0">
                <a:solidFill>
                  <a:prstClr val="black"/>
                </a:solidFill>
              </a:rPr>
              <a:t>Topology .20160526</a:t>
            </a:r>
          </a:p>
        </p:txBody>
      </p:sp>
    </p:spTree>
    <p:extLst>
      <p:ext uri="{BB962C8B-B14F-4D97-AF65-F5344CB8AC3E}">
        <p14:creationId xmlns:p14="http://schemas.microsoft.com/office/powerpoint/2010/main" val="2590229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78858" y="159401"/>
            <a:ext cx="1141440" cy="48938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中華電信</a:t>
            </a:r>
            <a:endParaRPr lang="en-US" altLang="zh-TW" sz="800" dirty="0"/>
          </a:p>
          <a:p>
            <a:pPr algn="ctr"/>
            <a:r>
              <a:rPr lang="en-US" altLang="zh-TW" sz="800" dirty="0"/>
              <a:t>61.218.243.33~46</a:t>
            </a:r>
          </a:p>
          <a:p>
            <a:pPr algn="ctr"/>
            <a:r>
              <a:rPr lang="en-US" altLang="zh-TW" sz="800" dirty="0"/>
              <a:t>20M/20M</a:t>
            </a:r>
          </a:p>
        </p:txBody>
      </p:sp>
      <p:sp>
        <p:nvSpPr>
          <p:cNvPr id="8" name="雲朵形 7"/>
          <p:cNvSpPr/>
          <p:nvPr/>
        </p:nvSpPr>
        <p:spPr>
          <a:xfrm>
            <a:off x="177377" y="725841"/>
            <a:ext cx="1210320" cy="47688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台灣大</a:t>
            </a:r>
            <a:endParaRPr lang="en-US" altLang="zh-TW" sz="800" dirty="0"/>
          </a:p>
          <a:p>
            <a:pPr algn="ctr"/>
            <a:r>
              <a:rPr lang="en-US" altLang="zh-TW" sz="800" dirty="0"/>
              <a:t>202.145.55.96~126</a:t>
            </a:r>
            <a:br>
              <a:rPr lang="en-US" altLang="zh-TW" sz="800" dirty="0"/>
            </a:br>
            <a:r>
              <a:rPr lang="en-US" altLang="zh-TW" sz="800" dirty="0"/>
              <a:t>4M/1M</a:t>
            </a:r>
          </a:p>
        </p:txBody>
      </p:sp>
      <p:sp>
        <p:nvSpPr>
          <p:cNvPr id="5" name="雲朵形 4"/>
          <p:cNvSpPr/>
          <p:nvPr/>
        </p:nvSpPr>
        <p:spPr>
          <a:xfrm>
            <a:off x="178858" y="8220894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上海鼎特適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9" name="雲朵形 8"/>
          <p:cNvSpPr/>
          <p:nvPr/>
        </p:nvSpPr>
        <p:spPr>
          <a:xfrm>
            <a:off x="169616" y="1306907"/>
            <a:ext cx="1170282" cy="43675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高雄鼎基先進</a:t>
            </a:r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2M/2M</a:t>
            </a:r>
          </a:p>
        </p:txBody>
      </p:sp>
      <p:sp>
        <p:nvSpPr>
          <p:cNvPr id="10" name="雲朵形 9"/>
          <p:cNvSpPr/>
          <p:nvPr/>
        </p:nvSpPr>
        <p:spPr>
          <a:xfrm>
            <a:off x="188258" y="7066376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東</a:t>
            </a:r>
            <a:r>
              <a:rPr lang="zh-TW" altLang="en-US" sz="800" dirty="0" smtClean="0"/>
              <a:t>莞</a:t>
            </a:r>
            <a:r>
              <a:rPr lang="zh-TW" altLang="en-US" sz="800" dirty="0"/>
              <a:t>鼎立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3" name="矩形 2"/>
          <p:cNvSpPr/>
          <p:nvPr/>
        </p:nvSpPr>
        <p:spPr>
          <a:xfrm>
            <a:off x="3503566" y="1082072"/>
            <a:ext cx="1058718" cy="6453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r>
              <a:rPr lang="en-US" altLang="zh-TW" sz="800" dirty="0" err="1">
                <a:solidFill>
                  <a:schemeClr val="tx1"/>
                </a:solidFill>
              </a:rPr>
              <a:t>Sonicwall</a:t>
            </a:r>
            <a:r>
              <a:rPr lang="en-US" altLang="zh-TW" sz="800" dirty="0">
                <a:solidFill>
                  <a:schemeClr val="tx1"/>
                </a:solidFill>
              </a:rPr>
              <a:t> NSA 2400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X0:192.168.10.253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X1:61.218.243.36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X2:202.145.55.125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X3:192.168.99.254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84234" y="1995660"/>
            <a:ext cx="647044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192.168.1.248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09272" y="734498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09272" y="8359968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192.168.5.254</a:t>
            </a:r>
          </a:p>
        </p:txBody>
      </p:sp>
      <p:sp>
        <p:nvSpPr>
          <p:cNvPr id="16" name="矩形 15"/>
          <p:cNvSpPr/>
          <p:nvPr/>
        </p:nvSpPr>
        <p:spPr>
          <a:xfrm>
            <a:off x="2009272" y="773547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192.168.3.253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09272" y="8881022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8" name="雲朵形 17"/>
          <p:cNvSpPr/>
          <p:nvPr/>
        </p:nvSpPr>
        <p:spPr>
          <a:xfrm>
            <a:off x="789698" y="7599582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125.93.255.183</a:t>
            </a:r>
          </a:p>
          <a:p>
            <a:pPr algn="ctr"/>
            <a:r>
              <a:rPr lang="en-US" altLang="zh-TW" sz="800" dirty="0"/>
              <a:t>10M</a:t>
            </a:r>
          </a:p>
        </p:txBody>
      </p:sp>
      <p:sp>
        <p:nvSpPr>
          <p:cNvPr id="19" name="雲朵形 18"/>
          <p:cNvSpPr/>
          <p:nvPr/>
        </p:nvSpPr>
        <p:spPr>
          <a:xfrm>
            <a:off x="782537" y="8743210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112.64.135.198</a:t>
            </a:r>
          </a:p>
          <a:p>
            <a:pPr algn="ctr"/>
            <a:r>
              <a:rPr lang="en-US" altLang="zh-TW" sz="800" dirty="0"/>
              <a:t>20M</a:t>
            </a:r>
          </a:p>
        </p:txBody>
      </p:sp>
      <p:sp>
        <p:nvSpPr>
          <p:cNvPr id="20" name="矩形 19"/>
          <p:cNvSpPr/>
          <p:nvPr/>
        </p:nvSpPr>
        <p:spPr>
          <a:xfrm>
            <a:off x="7696673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DZSAPPRD</a:t>
            </a:r>
          </a:p>
          <a:p>
            <a:pPr algn="ctr"/>
            <a:r>
              <a:rPr lang="en-US" altLang="zh-TW" sz="800" dirty="0"/>
              <a:t>192.168.10.10</a:t>
            </a:r>
          </a:p>
          <a:p>
            <a:pPr algn="ctr"/>
            <a:r>
              <a:rPr lang="en-US" altLang="zh-TW" sz="800" dirty="0"/>
              <a:t>172.16.1.10</a:t>
            </a:r>
          </a:p>
          <a:p>
            <a:pPr algn="ctr"/>
            <a:r>
              <a:rPr lang="en-US" altLang="zh-TW" sz="800" dirty="0"/>
              <a:t>172.168.1.11</a:t>
            </a:r>
            <a:r>
              <a:rPr lang="zh-TW" altLang="en-US" sz="800" dirty="0"/>
              <a:t> </a:t>
            </a:r>
          </a:p>
        </p:txBody>
      </p:sp>
      <p:sp>
        <p:nvSpPr>
          <p:cNvPr id="21" name="矩形 20"/>
          <p:cNvSpPr/>
          <p:nvPr/>
        </p:nvSpPr>
        <p:spPr>
          <a:xfrm>
            <a:off x="7696673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SAPPRD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64GB/12 Core</a:t>
            </a:r>
            <a:endParaRPr lang="zh-TW" altLang="en-US" sz="800" dirty="0"/>
          </a:p>
        </p:txBody>
      </p:sp>
      <p:sp>
        <p:nvSpPr>
          <p:cNvPr id="22" name="矩形 21"/>
          <p:cNvSpPr/>
          <p:nvPr/>
        </p:nvSpPr>
        <p:spPr>
          <a:xfrm>
            <a:off x="8558524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DZSAPDEV</a:t>
            </a:r>
          </a:p>
          <a:p>
            <a:pPr algn="ctr"/>
            <a:r>
              <a:rPr lang="en-US" altLang="zh-TW" sz="800" dirty="0"/>
              <a:t>192.168.10.12</a:t>
            </a:r>
          </a:p>
          <a:p>
            <a:pPr algn="ctr"/>
            <a:r>
              <a:rPr lang="en-US" altLang="zh-TW" sz="800" dirty="0"/>
              <a:t>172.16.1.12</a:t>
            </a:r>
          </a:p>
          <a:p>
            <a:pPr algn="ctr"/>
            <a:r>
              <a:rPr lang="en-US" altLang="zh-TW" sz="800" dirty="0"/>
              <a:t>172.168.1.13</a:t>
            </a:r>
          </a:p>
        </p:txBody>
      </p:sp>
      <p:sp>
        <p:nvSpPr>
          <p:cNvPr id="23" name="矩形 22"/>
          <p:cNvSpPr/>
          <p:nvPr/>
        </p:nvSpPr>
        <p:spPr>
          <a:xfrm>
            <a:off x="8558524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SAPDEV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192.168.10.13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24" name="矩形 23"/>
          <p:cNvSpPr/>
          <p:nvPr/>
        </p:nvSpPr>
        <p:spPr>
          <a:xfrm>
            <a:off x="10467019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DZSAPAP1</a:t>
            </a:r>
          </a:p>
          <a:p>
            <a:pPr algn="ctr"/>
            <a:r>
              <a:rPr lang="en-US" altLang="zh-TW" sz="800" dirty="0"/>
              <a:t>192.168.10.14</a:t>
            </a:r>
          </a:p>
          <a:p>
            <a:pPr algn="ctr"/>
            <a:r>
              <a:rPr lang="en-US" altLang="zh-TW" sz="800" dirty="0"/>
              <a:t>172.16.1.14</a:t>
            </a:r>
          </a:p>
          <a:p>
            <a:pPr algn="ctr"/>
            <a:r>
              <a:rPr lang="en-US" altLang="zh-TW" sz="800" dirty="0"/>
              <a:t>172.168.1.15</a:t>
            </a:r>
            <a:r>
              <a:rPr lang="zh-TW" altLang="en-US" sz="800" dirty="0"/>
              <a:t> </a:t>
            </a:r>
          </a:p>
        </p:txBody>
      </p:sp>
      <p:sp>
        <p:nvSpPr>
          <p:cNvPr id="25" name="矩形 24"/>
          <p:cNvSpPr/>
          <p:nvPr/>
        </p:nvSpPr>
        <p:spPr>
          <a:xfrm>
            <a:off x="942713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SAPAP1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192.168.10.15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32GB/12 Core</a:t>
            </a:r>
            <a:endParaRPr lang="zh-TW" altLang="en-US" sz="800" dirty="0"/>
          </a:p>
        </p:txBody>
      </p:sp>
      <p:sp>
        <p:nvSpPr>
          <p:cNvPr id="26" name="矩形 25"/>
          <p:cNvSpPr/>
          <p:nvPr/>
        </p:nvSpPr>
        <p:spPr>
          <a:xfrm>
            <a:off x="1133922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DZSAPSOL</a:t>
            </a:r>
          </a:p>
          <a:p>
            <a:pPr algn="ctr"/>
            <a:r>
              <a:rPr lang="en-US" altLang="zh-TW" sz="800" dirty="0"/>
              <a:t>192.168.10.16</a:t>
            </a:r>
          </a:p>
          <a:p>
            <a:pPr algn="ctr"/>
            <a:r>
              <a:rPr lang="en-US" altLang="zh-TW" sz="800" dirty="0"/>
              <a:t>172.16.1.16</a:t>
            </a:r>
          </a:p>
          <a:p>
            <a:pPr algn="ctr"/>
            <a:r>
              <a:rPr lang="en-US" altLang="zh-TW" sz="800" dirty="0"/>
              <a:t>172.168.1.17</a:t>
            </a:r>
            <a:r>
              <a:rPr lang="zh-TW" altLang="en-US" sz="800" dirty="0"/>
              <a:t> </a:t>
            </a:r>
          </a:p>
        </p:txBody>
      </p:sp>
      <p:sp>
        <p:nvSpPr>
          <p:cNvPr id="27" name="矩形 26"/>
          <p:cNvSpPr/>
          <p:nvPr/>
        </p:nvSpPr>
        <p:spPr>
          <a:xfrm>
            <a:off x="10451814" y="1332495"/>
            <a:ext cx="792000" cy="48238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SAPSOL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192.168.10.17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61.218.243.41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8GB/2 Core</a:t>
            </a:r>
            <a:endParaRPr lang="zh-TW" altLang="en-US" sz="800" dirty="0"/>
          </a:p>
        </p:txBody>
      </p:sp>
      <p:sp>
        <p:nvSpPr>
          <p:cNvPr id="28" name="矩形 27"/>
          <p:cNvSpPr/>
          <p:nvPr/>
        </p:nvSpPr>
        <p:spPr>
          <a:xfrm>
            <a:off x="942713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DZSAPHV</a:t>
            </a:r>
          </a:p>
          <a:p>
            <a:pPr algn="ctr"/>
            <a:r>
              <a:rPr lang="en-US" altLang="zh-TW" sz="800" dirty="0" smtClean="0"/>
              <a:t>192.168.10.18</a:t>
            </a:r>
            <a:endParaRPr lang="en-US" altLang="zh-TW" sz="800" dirty="0"/>
          </a:p>
          <a:p>
            <a:pPr algn="ctr"/>
            <a:r>
              <a:rPr lang="en-US" altLang="zh-TW" sz="800" dirty="0"/>
              <a:t>172.16.1.18</a:t>
            </a:r>
          </a:p>
          <a:p>
            <a:pPr algn="ctr"/>
            <a:r>
              <a:rPr lang="en-US" altLang="zh-TW" sz="800" dirty="0"/>
              <a:t>172.168.1.19</a:t>
            </a:r>
            <a:r>
              <a:rPr lang="zh-TW" altLang="en-US" sz="800" dirty="0"/>
              <a:t> </a:t>
            </a:r>
          </a:p>
        </p:txBody>
      </p:sp>
      <p:sp>
        <p:nvSpPr>
          <p:cNvPr id="29" name="矩形 28"/>
          <p:cNvSpPr/>
          <p:nvPr/>
        </p:nvSpPr>
        <p:spPr>
          <a:xfrm>
            <a:off x="9421511" y="923779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AVIRA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192.168.10.19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4GB/4 Core</a:t>
            </a:r>
            <a:endParaRPr lang="zh-TW" altLang="en-US" sz="800" dirty="0"/>
          </a:p>
        </p:txBody>
      </p:sp>
      <p:sp>
        <p:nvSpPr>
          <p:cNvPr id="30" name="矩形 29"/>
          <p:cNvSpPr/>
          <p:nvPr/>
        </p:nvSpPr>
        <p:spPr>
          <a:xfrm>
            <a:off x="1133922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SAPSQA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192.168.10.21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36" name="矩形 35"/>
          <p:cNvSpPr/>
          <p:nvPr/>
        </p:nvSpPr>
        <p:spPr>
          <a:xfrm>
            <a:off x="8371189" y="2580617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68839" y="1980341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192.168.10.254)</a:t>
            </a:r>
            <a:endParaRPr lang="en-US" altLang="zh-TW" sz="800" u="sng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43" name="肘形接點 42"/>
          <p:cNvCxnSpPr>
            <a:stCxn id="3" idx="2"/>
            <a:endCxn id="39" idx="0"/>
          </p:cNvCxnSpPr>
          <p:nvPr/>
        </p:nvCxnSpPr>
        <p:spPr>
          <a:xfrm rot="16200000" flipH="1">
            <a:off x="4030768" y="1729534"/>
            <a:ext cx="252964" cy="24865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5978469" y="1201129"/>
            <a:ext cx="697923" cy="207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978469" y="1553898"/>
            <a:ext cx="697923" cy="2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51" name="直線接點 50"/>
          <p:cNvCxnSpPr>
            <a:stCxn id="18" idx="0"/>
            <a:endCxn id="16" idx="1"/>
          </p:cNvCxnSpPr>
          <p:nvPr/>
        </p:nvCxnSpPr>
        <p:spPr>
          <a:xfrm flipV="1">
            <a:off x="1868798" y="7903664"/>
            <a:ext cx="140474" cy="191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2692389" y="5740697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192.168.2.238</a:t>
            </a:r>
          </a:p>
        </p:txBody>
      </p:sp>
      <p:sp>
        <p:nvSpPr>
          <p:cNvPr id="62" name="矩形 61"/>
          <p:cNvSpPr/>
          <p:nvPr/>
        </p:nvSpPr>
        <p:spPr>
          <a:xfrm>
            <a:off x="2690070" y="6533380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3728771" y="6345658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4709731" y="574346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192.168.2.241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4708299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192.168.2.242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5731897" y="63476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192.168.2.243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6723538" y="5675784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192.168.2.244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6724052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192.168.2.245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7" name="矩形 96"/>
          <p:cNvSpPr/>
          <p:nvPr/>
        </p:nvSpPr>
        <p:spPr>
          <a:xfrm>
            <a:off x="7778453" y="6360098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192.168.2.246</a:t>
            </a:r>
          </a:p>
        </p:txBody>
      </p:sp>
      <p:sp>
        <p:nvSpPr>
          <p:cNvPr id="98" name="矩形 97"/>
          <p:cNvSpPr/>
          <p:nvPr/>
        </p:nvSpPr>
        <p:spPr>
          <a:xfrm>
            <a:off x="8841659" y="56989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192.168.2.247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9845082" y="5687488"/>
            <a:ext cx="792000" cy="252000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EI5</a:t>
            </a:r>
            <a:br>
              <a:rPr lang="en-US" altLang="zh-TW" sz="800" b="1" dirty="0" smtClean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8841417" y="608475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192.168.2.248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9917081" y="6364892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103" name="肘形接點 102"/>
          <p:cNvCxnSpPr>
            <a:stCxn id="39" idx="1"/>
            <a:endCxn id="309" idx="0"/>
          </p:cNvCxnSpPr>
          <p:nvPr/>
        </p:nvCxnSpPr>
        <p:spPr>
          <a:xfrm rot="10800000" flipH="1" flipV="1">
            <a:off x="3068838" y="2241152"/>
            <a:ext cx="982841" cy="3501947"/>
          </a:xfrm>
          <a:prstGeom prst="bentConnector4">
            <a:avLst>
              <a:gd name="adj1" fmla="val -45743"/>
              <a:gd name="adj2" fmla="val 9245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肘形接點 107"/>
          <p:cNvCxnSpPr>
            <a:stCxn id="4" idx="0"/>
            <a:endCxn id="3" idx="0"/>
          </p:cNvCxnSpPr>
          <p:nvPr/>
        </p:nvCxnSpPr>
        <p:spPr>
          <a:xfrm>
            <a:off x="1319347" y="404093"/>
            <a:ext cx="2713578" cy="677979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肘形接點 109"/>
          <p:cNvCxnSpPr>
            <a:stCxn id="8" idx="0"/>
            <a:endCxn id="3" idx="1"/>
          </p:cNvCxnSpPr>
          <p:nvPr/>
        </p:nvCxnSpPr>
        <p:spPr>
          <a:xfrm>
            <a:off x="1386688" y="964283"/>
            <a:ext cx="2116878" cy="44044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肘形接點 111"/>
          <p:cNvCxnSpPr>
            <a:stCxn id="14" idx="1"/>
            <a:endCxn id="10" idx="0"/>
          </p:cNvCxnSpPr>
          <p:nvPr/>
        </p:nvCxnSpPr>
        <p:spPr>
          <a:xfrm rot="10800000">
            <a:off x="1267358" y="7372376"/>
            <a:ext cx="741914" cy="140798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肘形接點 118"/>
          <p:cNvCxnSpPr>
            <a:stCxn id="5" idx="0"/>
            <a:endCxn id="15" idx="1"/>
          </p:cNvCxnSpPr>
          <p:nvPr/>
        </p:nvCxnSpPr>
        <p:spPr>
          <a:xfrm>
            <a:off x="1257958" y="8526894"/>
            <a:ext cx="751314" cy="126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矩形 249"/>
          <p:cNvSpPr/>
          <p:nvPr/>
        </p:nvSpPr>
        <p:spPr>
          <a:xfrm>
            <a:off x="10718846" y="2576364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9" name="矩形 258"/>
          <p:cNvSpPr/>
          <p:nvPr/>
        </p:nvSpPr>
        <p:spPr>
          <a:xfrm>
            <a:off x="3910940" y="4367199"/>
            <a:ext cx="680785" cy="4503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DZNAS</a:t>
            </a:r>
          </a:p>
          <a:p>
            <a:pPr algn="ctr"/>
            <a:r>
              <a:rPr lang="en-US" altLang="zh-TW" sz="800" dirty="0" smtClean="0"/>
              <a:t>192.168.1.3</a:t>
            </a:r>
          </a:p>
          <a:p>
            <a:pPr algn="ctr"/>
            <a:r>
              <a:rPr lang="en-US" altLang="zh-TW" sz="800" u="sng" dirty="0" smtClean="0"/>
              <a:t>192.168.0.3</a:t>
            </a:r>
            <a:endParaRPr lang="zh-TW" altLang="en-US" sz="800" u="sng" dirty="0"/>
          </a:p>
        </p:txBody>
      </p:sp>
      <p:sp>
        <p:nvSpPr>
          <p:cNvPr id="260" name="矩形 259"/>
          <p:cNvSpPr/>
          <p:nvPr/>
        </p:nvSpPr>
        <p:spPr>
          <a:xfrm>
            <a:off x="6568581" y="3960925"/>
            <a:ext cx="852514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TSCII/</a:t>
            </a:r>
            <a:r>
              <a:rPr lang="zh-TW" altLang="en-US" sz="800" dirty="0" smtClean="0"/>
              <a:t>中國終端機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192.168.1.4</a:t>
            </a:r>
          </a:p>
          <a:p>
            <a:pPr algn="ctr"/>
            <a:r>
              <a:rPr lang="en-US" altLang="zh-TW" sz="800" dirty="0" smtClean="0"/>
              <a:t>61.218.243.34</a:t>
            </a:r>
          </a:p>
          <a:p>
            <a:pPr algn="ctr"/>
            <a:r>
              <a:rPr lang="en-US" altLang="zh-TW" sz="800" dirty="0" smtClean="0"/>
              <a:t>202.145.55.100</a:t>
            </a:r>
            <a:endParaRPr lang="zh-TW" altLang="en-US" sz="800" dirty="0"/>
          </a:p>
        </p:txBody>
      </p:sp>
      <p:sp>
        <p:nvSpPr>
          <p:cNvPr id="261" name="矩形 260"/>
          <p:cNvSpPr/>
          <p:nvPr/>
        </p:nvSpPr>
        <p:spPr>
          <a:xfrm>
            <a:off x="3065704" y="4427852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SAPPRD/</a:t>
            </a:r>
            <a:r>
              <a:rPr lang="zh-TW" altLang="en-US" sz="800" dirty="0" smtClean="0">
                <a:solidFill>
                  <a:schemeClr val="tx1"/>
                </a:solidFill>
              </a:rPr>
              <a:t>測試</a:t>
            </a:r>
            <a:endParaRPr lang="en-US" altLang="zh-TW" sz="8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192.168.0.111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24GB/12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2" name="矩形 261"/>
          <p:cNvSpPr/>
          <p:nvPr/>
        </p:nvSpPr>
        <p:spPr>
          <a:xfrm>
            <a:off x="3065704" y="3880441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ShangHai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192.168.0.44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202.145.55.109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3" name="矩形 262"/>
          <p:cNvSpPr/>
          <p:nvPr/>
        </p:nvSpPr>
        <p:spPr>
          <a:xfrm>
            <a:off x="3065704" y="4890238"/>
            <a:ext cx="792000" cy="46608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TSCIII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192.168.0.24</a:t>
            </a:r>
          </a:p>
          <a:p>
            <a:pPr algn="ctr"/>
            <a:r>
              <a:rPr lang="en-US" altLang="zh-TW" sz="800" u="sng" dirty="0" smtClean="0"/>
              <a:t>192.168.0.25</a:t>
            </a:r>
            <a:endParaRPr lang="en-US" altLang="zh-TW" sz="800" u="sng" dirty="0"/>
          </a:p>
          <a:p>
            <a:pPr algn="ctr"/>
            <a:r>
              <a:rPr lang="en-US" altLang="zh-TW" sz="800" dirty="0" smtClean="0"/>
              <a:t>202.145.55.103</a:t>
            </a:r>
            <a:endParaRPr lang="en-US" altLang="zh-TW" sz="800" dirty="0"/>
          </a:p>
        </p:txBody>
      </p:sp>
      <p:sp>
        <p:nvSpPr>
          <p:cNvPr id="264" name="矩形 263"/>
          <p:cNvSpPr/>
          <p:nvPr/>
        </p:nvSpPr>
        <p:spPr>
          <a:xfrm>
            <a:off x="3065704" y="3321266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DongGuan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192.168.0.56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202.145.55.114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2GB/2Core</a:t>
            </a:r>
            <a:endParaRPr lang="zh-TW" altLang="en-US" sz="800" dirty="0"/>
          </a:p>
        </p:txBody>
      </p:sp>
      <p:sp>
        <p:nvSpPr>
          <p:cNvPr id="265" name="矩形 264"/>
          <p:cNvSpPr/>
          <p:nvPr/>
        </p:nvSpPr>
        <p:spPr>
          <a:xfrm>
            <a:off x="5660890" y="4308487"/>
            <a:ext cx="845955" cy="10477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DZSQL2/WEB 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192.168.1.5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192.168.1.7</a:t>
            </a:r>
          </a:p>
          <a:p>
            <a:pPr algn="ctr"/>
            <a:r>
              <a:rPr lang="en-US" altLang="zh-TW" sz="800" dirty="0" smtClean="0"/>
              <a:t>192.168.1.12</a:t>
            </a:r>
            <a:br>
              <a:rPr lang="en-US" altLang="zh-TW" sz="800" dirty="0" smtClean="0"/>
            </a:br>
            <a:r>
              <a:rPr lang="en-US" altLang="zh-TW" sz="800" dirty="0" smtClean="0"/>
              <a:t>(202.145.55.109)</a:t>
            </a:r>
          </a:p>
          <a:p>
            <a:pPr algn="ctr"/>
            <a:r>
              <a:rPr lang="en-US" altLang="zh-TW" sz="800" dirty="0" smtClean="0"/>
              <a:t>192.168.1.22</a:t>
            </a:r>
          </a:p>
          <a:p>
            <a:pPr algn="ctr"/>
            <a:r>
              <a:rPr lang="en-US" altLang="zh-TW" sz="800" dirty="0" smtClean="0"/>
              <a:t>192.168.1.23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192.168.1.26</a:t>
            </a:r>
          </a:p>
        </p:txBody>
      </p:sp>
      <p:sp>
        <p:nvSpPr>
          <p:cNvPr id="266" name="矩形 265"/>
          <p:cNvSpPr/>
          <p:nvPr/>
        </p:nvSpPr>
        <p:spPr>
          <a:xfrm>
            <a:off x="5656445" y="3462492"/>
            <a:ext cx="834291" cy="43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MAIL/LINUX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192.168.1.249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61.218.243.37</a:t>
            </a:r>
          </a:p>
        </p:txBody>
      </p:sp>
      <p:sp>
        <p:nvSpPr>
          <p:cNvPr id="267" name="矩形 266"/>
          <p:cNvSpPr/>
          <p:nvPr/>
        </p:nvSpPr>
        <p:spPr>
          <a:xfrm>
            <a:off x="3909826" y="4885358"/>
            <a:ext cx="681242" cy="46745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DZFS/</a:t>
            </a:r>
            <a:r>
              <a:rPr lang="zh-TW" altLang="en-US" sz="800" dirty="0" smtClean="0"/>
              <a:t>加解密</a:t>
            </a:r>
            <a:endParaRPr lang="en-US" altLang="zh-TW" sz="800" dirty="0" smtClean="0"/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192.168.1.21</a:t>
            </a:r>
          </a:p>
          <a:p>
            <a:pPr algn="ctr"/>
            <a:r>
              <a:rPr lang="en-US" altLang="zh-TW" sz="800" u="sng" dirty="0" smtClean="0">
                <a:solidFill>
                  <a:schemeClr val="bg1"/>
                </a:solidFill>
              </a:rPr>
              <a:t>192.168.0.21</a:t>
            </a:r>
          </a:p>
        </p:txBody>
      </p:sp>
      <p:sp>
        <p:nvSpPr>
          <p:cNvPr id="268" name="矩形 267"/>
          <p:cNvSpPr/>
          <p:nvPr/>
        </p:nvSpPr>
        <p:spPr>
          <a:xfrm>
            <a:off x="3911451" y="3833460"/>
            <a:ext cx="679617" cy="335739"/>
          </a:xfrm>
          <a:prstGeom prst="rect">
            <a:avLst/>
          </a:prstGeom>
          <a:solidFill>
            <a:srgbClr val="1F4E7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TRD1/AD1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192.168.1.10</a:t>
            </a:r>
          </a:p>
        </p:txBody>
      </p:sp>
      <p:sp>
        <p:nvSpPr>
          <p:cNvPr id="269" name="矩形 268"/>
          <p:cNvSpPr/>
          <p:nvPr/>
        </p:nvSpPr>
        <p:spPr>
          <a:xfrm>
            <a:off x="11385799" y="4003717"/>
            <a:ext cx="850400" cy="28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DZDC2/AD2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</a:t>
            </a:r>
          </a:p>
        </p:txBody>
      </p:sp>
      <p:sp>
        <p:nvSpPr>
          <p:cNvPr id="270" name="矩形 269"/>
          <p:cNvSpPr/>
          <p:nvPr/>
        </p:nvSpPr>
        <p:spPr>
          <a:xfrm>
            <a:off x="6579370" y="4513198"/>
            <a:ext cx="841725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TST/</a:t>
            </a:r>
            <a:r>
              <a:rPr lang="zh-TW" altLang="en-US" sz="800" dirty="0" smtClean="0"/>
              <a:t>台中終端機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192.168.1.6</a:t>
            </a:r>
          </a:p>
          <a:p>
            <a:pPr algn="ctr"/>
            <a:r>
              <a:rPr lang="en-US" altLang="zh-TW" sz="800" dirty="0" smtClean="0"/>
              <a:t>61.218.243.35</a:t>
            </a:r>
          </a:p>
          <a:p>
            <a:pPr algn="ctr"/>
            <a:r>
              <a:rPr lang="en-US" altLang="zh-TW" sz="800" dirty="0" smtClean="0"/>
              <a:t>202.145.55.101</a:t>
            </a:r>
            <a:endParaRPr lang="zh-TW" altLang="en-US" sz="800" dirty="0"/>
          </a:p>
        </p:txBody>
      </p:sp>
      <p:sp>
        <p:nvSpPr>
          <p:cNvPr id="271" name="矩形 270"/>
          <p:cNvSpPr/>
          <p:nvPr/>
        </p:nvSpPr>
        <p:spPr>
          <a:xfrm>
            <a:off x="6579369" y="5070756"/>
            <a:ext cx="841725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DZHPSQL2/SQL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192.168.1.8</a:t>
            </a:r>
          </a:p>
        </p:txBody>
      </p:sp>
      <p:sp>
        <p:nvSpPr>
          <p:cNvPr id="272" name="矩形 271"/>
          <p:cNvSpPr/>
          <p:nvPr/>
        </p:nvSpPr>
        <p:spPr>
          <a:xfrm>
            <a:off x="6570721" y="3658843"/>
            <a:ext cx="832801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DZ1F/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192.168.1.30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73" name="文字方塊 272"/>
          <p:cNvSpPr txBox="1"/>
          <p:nvPr/>
        </p:nvSpPr>
        <p:spPr>
          <a:xfrm>
            <a:off x="3026461" y="6756646"/>
            <a:ext cx="20197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4" name="文字方塊 273"/>
          <p:cNvSpPr txBox="1"/>
          <p:nvPr/>
        </p:nvSpPr>
        <p:spPr>
          <a:xfrm>
            <a:off x="3929091" y="6755658"/>
            <a:ext cx="19877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B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5" name="文字方塊 274"/>
          <p:cNvSpPr txBox="1"/>
          <p:nvPr/>
        </p:nvSpPr>
        <p:spPr>
          <a:xfrm>
            <a:off x="4934979" y="6745297"/>
            <a:ext cx="19717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C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7" name="文字方塊 276"/>
          <p:cNvSpPr txBox="1"/>
          <p:nvPr/>
        </p:nvSpPr>
        <p:spPr>
          <a:xfrm>
            <a:off x="5966754" y="6743878"/>
            <a:ext cx="20678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D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8" name="文字方塊 277"/>
          <p:cNvSpPr txBox="1"/>
          <p:nvPr/>
        </p:nvSpPr>
        <p:spPr>
          <a:xfrm>
            <a:off x="6987121" y="6717340"/>
            <a:ext cx="19075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E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1" name="文字方塊 280"/>
          <p:cNvSpPr txBox="1"/>
          <p:nvPr/>
        </p:nvSpPr>
        <p:spPr>
          <a:xfrm>
            <a:off x="7918040" y="6723206"/>
            <a:ext cx="18755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F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2" name="文字方塊 281"/>
          <p:cNvSpPr txBox="1"/>
          <p:nvPr/>
        </p:nvSpPr>
        <p:spPr>
          <a:xfrm>
            <a:off x="9061073" y="6725426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G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3" name="文字方塊 282"/>
          <p:cNvSpPr txBox="1"/>
          <p:nvPr/>
        </p:nvSpPr>
        <p:spPr>
          <a:xfrm>
            <a:off x="10163754" y="6712327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H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cxnSp>
        <p:nvCxnSpPr>
          <p:cNvPr id="285" name="肘形接點 284"/>
          <p:cNvCxnSpPr>
            <a:stCxn id="39" idx="1"/>
            <a:endCxn id="60" idx="1"/>
          </p:cNvCxnSpPr>
          <p:nvPr/>
        </p:nvCxnSpPr>
        <p:spPr>
          <a:xfrm rot="10800000" flipV="1">
            <a:off x="2692389" y="2241152"/>
            <a:ext cx="376450" cy="3611711"/>
          </a:xfrm>
          <a:prstGeom prst="bentConnector3">
            <a:avLst>
              <a:gd name="adj1" fmla="val 16072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肘形接點 286"/>
          <p:cNvCxnSpPr>
            <a:stCxn id="309" idx="2"/>
            <a:endCxn id="64" idx="0"/>
          </p:cNvCxnSpPr>
          <p:nvPr/>
        </p:nvCxnSpPr>
        <p:spPr>
          <a:xfrm rot="16200000" flipH="1">
            <a:off x="3863113" y="6155999"/>
            <a:ext cx="378225" cy="109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肘形接點 288"/>
          <p:cNvCxnSpPr>
            <a:stCxn id="308" idx="1"/>
            <a:endCxn id="90" idx="3"/>
          </p:cNvCxnSpPr>
          <p:nvPr/>
        </p:nvCxnSpPr>
        <p:spPr>
          <a:xfrm rot="10800000">
            <a:off x="5357731" y="5859785"/>
            <a:ext cx="328514" cy="27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肘形接點 292"/>
          <p:cNvCxnSpPr>
            <a:stCxn id="304" idx="1"/>
            <a:endCxn id="94" idx="3"/>
          </p:cNvCxnSpPr>
          <p:nvPr/>
        </p:nvCxnSpPr>
        <p:spPr>
          <a:xfrm rot="10800000">
            <a:off x="7371538" y="5792104"/>
            <a:ext cx="334916" cy="11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肘形接點 296"/>
          <p:cNvCxnSpPr>
            <a:stCxn id="99" idx="1"/>
            <a:endCxn id="98" idx="3"/>
          </p:cNvCxnSpPr>
          <p:nvPr/>
        </p:nvCxnSpPr>
        <p:spPr>
          <a:xfrm rot="10800000" flipV="1">
            <a:off x="9489660" y="5813487"/>
            <a:ext cx="355423" cy="177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矩形 299"/>
          <p:cNvSpPr/>
          <p:nvPr/>
        </p:nvSpPr>
        <p:spPr>
          <a:xfrm>
            <a:off x="6573617" y="3371227"/>
            <a:ext cx="834292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VOICE G/W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192.168.1.250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04" name="矩形 303"/>
          <p:cNvSpPr/>
          <p:nvPr/>
        </p:nvSpPr>
        <p:spPr>
          <a:xfrm>
            <a:off x="7706454" y="5675903"/>
            <a:ext cx="792000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br>
              <a:rPr lang="en-US" altLang="zh-TW" sz="800" b="1" dirty="0" smtClean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192.168.1.246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8" name="矩形 307"/>
          <p:cNvSpPr/>
          <p:nvPr/>
        </p:nvSpPr>
        <p:spPr>
          <a:xfrm>
            <a:off x="5686245" y="5743738"/>
            <a:ext cx="741498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EI</a:t>
            </a:r>
            <a:br>
              <a:rPr lang="en-US" altLang="zh-TW" sz="800" b="1" dirty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192.168.1.245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9" name="矩形 308"/>
          <p:cNvSpPr/>
          <p:nvPr/>
        </p:nvSpPr>
        <p:spPr>
          <a:xfrm>
            <a:off x="3670657" y="5743100"/>
            <a:ext cx="762046" cy="224333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EI</a:t>
            </a:r>
            <a:br>
              <a:rPr lang="en-US" altLang="zh-TW" sz="800" b="1" dirty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192.168.1.244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35" name="矩形 334"/>
          <p:cNvSpPr/>
          <p:nvPr/>
        </p:nvSpPr>
        <p:spPr>
          <a:xfrm>
            <a:off x="11005310" y="5684191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192.168.2.250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337" name="肘形接點 336"/>
          <p:cNvCxnSpPr>
            <a:stCxn id="99" idx="0"/>
            <a:endCxn id="335" idx="0"/>
          </p:cNvCxnSpPr>
          <p:nvPr/>
        </p:nvCxnSpPr>
        <p:spPr>
          <a:xfrm rot="5400000" flipH="1" flipV="1">
            <a:off x="10783548" y="5141726"/>
            <a:ext cx="3297" cy="1088228"/>
          </a:xfrm>
          <a:prstGeom prst="bentConnector3">
            <a:avLst>
              <a:gd name="adj1" fmla="val 703357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文字方塊 337"/>
          <p:cNvSpPr txBox="1"/>
          <p:nvPr/>
        </p:nvSpPr>
        <p:spPr>
          <a:xfrm>
            <a:off x="11208283" y="6726425"/>
            <a:ext cx="24205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W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365" name="矩形 364"/>
          <p:cNvSpPr/>
          <p:nvPr/>
        </p:nvSpPr>
        <p:spPr>
          <a:xfrm>
            <a:off x="3792790" y="7785804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67" name="肘形接點 366"/>
          <p:cNvCxnSpPr>
            <a:stCxn id="16" idx="3"/>
            <a:endCxn id="365" idx="1"/>
          </p:cNvCxnSpPr>
          <p:nvPr/>
        </p:nvCxnSpPr>
        <p:spPr>
          <a:xfrm flipV="1">
            <a:off x="2849894" y="7903294"/>
            <a:ext cx="942896" cy="37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矩形 367"/>
          <p:cNvSpPr/>
          <p:nvPr/>
        </p:nvSpPr>
        <p:spPr>
          <a:xfrm>
            <a:off x="3791095" y="8106013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D60T2822/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192.168.3.5</a:t>
            </a:r>
          </a:p>
        </p:txBody>
      </p:sp>
      <p:sp>
        <p:nvSpPr>
          <p:cNvPr id="369" name="矩形 368"/>
          <p:cNvSpPr/>
          <p:nvPr/>
        </p:nvSpPr>
        <p:spPr>
          <a:xfrm>
            <a:off x="4876758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DLTS/</a:t>
            </a:r>
            <a:r>
              <a:rPr lang="zh-TW" altLang="en-US" sz="800" dirty="0"/>
              <a:t>終端機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192.168.3.8</a:t>
            </a:r>
          </a:p>
          <a:p>
            <a:pPr algn="ctr"/>
            <a:r>
              <a:rPr lang="en-US" altLang="zh-TW" sz="800" dirty="0" smtClean="0"/>
              <a:t>125.93.255.183</a:t>
            </a:r>
          </a:p>
        </p:txBody>
      </p:sp>
      <p:sp>
        <p:nvSpPr>
          <p:cNvPr id="370" name="矩形 369"/>
          <p:cNvSpPr/>
          <p:nvPr/>
        </p:nvSpPr>
        <p:spPr>
          <a:xfrm>
            <a:off x="5968834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DLBK1/NAS</a:t>
            </a:r>
          </a:p>
          <a:p>
            <a:pPr algn="ctr"/>
            <a:r>
              <a:rPr lang="en-US" altLang="zh-TW" sz="800" dirty="0" smtClean="0"/>
              <a:t>192.168.3.6</a:t>
            </a:r>
            <a:endParaRPr lang="en-US" altLang="zh-TW" sz="800" dirty="0"/>
          </a:p>
        </p:txBody>
      </p:sp>
      <p:cxnSp>
        <p:nvCxnSpPr>
          <p:cNvPr id="372" name="肘形接點 371"/>
          <p:cNvCxnSpPr>
            <a:stCxn id="365" idx="2"/>
            <a:endCxn id="368" idx="0"/>
          </p:cNvCxnSpPr>
          <p:nvPr/>
        </p:nvCxnSpPr>
        <p:spPr>
          <a:xfrm rot="16200000" flipH="1">
            <a:off x="4244147" y="8063104"/>
            <a:ext cx="85230" cy="5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肘形接點 373"/>
          <p:cNvCxnSpPr>
            <a:stCxn id="365" idx="2"/>
            <a:endCxn id="369" idx="0"/>
          </p:cNvCxnSpPr>
          <p:nvPr/>
        </p:nvCxnSpPr>
        <p:spPr>
          <a:xfrm rot="16200000" flipH="1">
            <a:off x="4782217" y="7525035"/>
            <a:ext cx="94755" cy="108625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肘形接點 375"/>
          <p:cNvCxnSpPr>
            <a:stCxn id="365" idx="2"/>
            <a:endCxn id="370" idx="0"/>
          </p:cNvCxnSpPr>
          <p:nvPr/>
        </p:nvCxnSpPr>
        <p:spPr>
          <a:xfrm rot="16200000" flipH="1">
            <a:off x="5328255" y="6978997"/>
            <a:ext cx="94755" cy="217832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矩形 384"/>
          <p:cNvSpPr/>
          <p:nvPr/>
        </p:nvSpPr>
        <p:spPr>
          <a:xfrm>
            <a:off x="3802532" y="8931925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86" name="肘形接點 385"/>
          <p:cNvCxnSpPr>
            <a:stCxn id="17" idx="3"/>
            <a:endCxn id="385" idx="1"/>
          </p:cNvCxnSpPr>
          <p:nvPr/>
        </p:nvCxnSpPr>
        <p:spPr>
          <a:xfrm>
            <a:off x="2849894" y="9049212"/>
            <a:ext cx="952638" cy="20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矩形 390"/>
          <p:cNvSpPr/>
          <p:nvPr/>
        </p:nvSpPr>
        <p:spPr>
          <a:xfrm>
            <a:off x="4876758" y="876457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DINTEXDB1/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192.168.5.5</a:t>
            </a:r>
          </a:p>
        </p:txBody>
      </p:sp>
      <p:cxnSp>
        <p:nvCxnSpPr>
          <p:cNvPr id="398" name="肘形接點 397"/>
          <p:cNvCxnSpPr>
            <a:stCxn id="17" idx="1"/>
            <a:endCxn id="19" idx="0"/>
          </p:cNvCxnSpPr>
          <p:nvPr/>
        </p:nvCxnSpPr>
        <p:spPr>
          <a:xfrm rot="10800000">
            <a:off x="1861638" y="9049210"/>
            <a:ext cx="147635" cy="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肘形接點 409"/>
          <p:cNvCxnSpPr>
            <a:stCxn id="39" idx="1"/>
            <a:endCxn id="13" idx="3"/>
          </p:cNvCxnSpPr>
          <p:nvPr/>
        </p:nvCxnSpPr>
        <p:spPr>
          <a:xfrm rot="10800000">
            <a:off x="1031279" y="2163851"/>
            <a:ext cx="2037561" cy="7730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肘形接點 411"/>
          <p:cNvCxnSpPr>
            <a:stCxn id="20" idx="2"/>
            <a:endCxn id="36" idx="0"/>
          </p:cNvCxnSpPr>
          <p:nvPr/>
        </p:nvCxnSpPr>
        <p:spPr>
          <a:xfrm rot="16200000" flipH="1">
            <a:off x="8453353" y="2079967"/>
            <a:ext cx="139970" cy="86133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肘形接點 413"/>
          <p:cNvCxnSpPr>
            <a:stCxn id="22" idx="2"/>
            <a:endCxn id="36" idx="0"/>
          </p:cNvCxnSpPr>
          <p:nvPr/>
        </p:nvCxnSpPr>
        <p:spPr>
          <a:xfrm rot="5400000">
            <a:off x="8884279" y="2510372"/>
            <a:ext cx="139970" cy="52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肘形接點 415"/>
          <p:cNvCxnSpPr>
            <a:stCxn id="24" idx="2"/>
            <a:endCxn id="36" idx="0"/>
          </p:cNvCxnSpPr>
          <p:nvPr/>
        </p:nvCxnSpPr>
        <p:spPr>
          <a:xfrm rot="5400000">
            <a:off x="9838526" y="1556124"/>
            <a:ext cx="139970" cy="190901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肘形接點 417"/>
          <p:cNvCxnSpPr>
            <a:stCxn id="26" idx="2"/>
            <a:endCxn id="36" idx="0"/>
          </p:cNvCxnSpPr>
          <p:nvPr/>
        </p:nvCxnSpPr>
        <p:spPr>
          <a:xfrm rot="5400000">
            <a:off x="10277826" y="1123218"/>
            <a:ext cx="133576" cy="278122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肘形接點 421"/>
          <p:cNvCxnSpPr>
            <a:stCxn id="28" idx="2"/>
            <a:endCxn id="36" idx="0"/>
          </p:cNvCxnSpPr>
          <p:nvPr/>
        </p:nvCxnSpPr>
        <p:spPr>
          <a:xfrm rot="5400000">
            <a:off x="9321781" y="2079263"/>
            <a:ext cx="133576" cy="86913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肘形接點 423"/>
          <p:cNvCxnSpPr>
            <a:stCxn id="20" idx="2"/>
            <a:endCxn id="250" idx="0"/>
          </p:cNvCxnSpPr>
          <p:nvPr/>
        </p:nvCxnSpPr>
        <p:spPr>
          <a:xfrm rot="16200000" flipH="1">
            <a:off x="9629308" y="904011"/>
            <a:ext cx="135717" cy="32089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肘形接點 425"/>
          <p:cNvCxnSpPr>
            <a:stCxn id="22" idx="2"/>
            <a:endCxn id="250" idx="0"/>
          </p:cNvCxnSpPr>
          <p:nvPr/>
        </p:nvCxnSpPr>
        <p:spPr>
          <a:xfrm rot="16200000" flipH="1">
            <a:off x="10060234" y="1334937"/>
            <a:ext cx="135717" cy="234713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肘形接點 427"/>
          <p:cNvCxnSpPr>
            <a:stCxn id="24" idx="2"/>
            <a:endCxn id="250" idx="0"/>
          </p:cNvCxnSpPr>
          <p:nvPr/>
        </p:nvCxnSpPr>
        <p:spPr>
          <a:xfrm rot="16200000" flipH="1">
            <a:off x="11014481" y="2289184"/>
            <a:ext cx="135717" cy="43864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肘形接點 430"/>
          <p:cNvCxnSpPr>
            <a:stCxn id="26" idx="2"/>
            <a:endCxn id="250" idx="0"/>
          </p:cNvCxnSpPr>
          <p:nvPr/>
        </p:nvCxnSpPr>
        <p:spPr>
          <a:xfrm rot="5400000">
            <a:off x="11453782" y="2294920"/>
            <a:ext cx="129323" cy="433565"/>
          </a:xfrm>
          <a:prstGeom prst="bentConnector3">
            <a:avLst>
              <a:gd name="adj1" fmla="val 46317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肘形接點 432"/>
          <p:cNvCxnSpPr>
            <a:stCxn id="28" idx="2"/>
            <a:endCxn id="250" idx="0"/>
          </p:cNvCxnSpPr>
          <p:nvPr/>
        </p:nvCxnSpPr>
        <p:spPr>
          <a:xfrm rot="16200000" flipH="1">
            <a:off x="10497736" y="1772439"/>
            <a:ext cx="129323" cy="1478525"/>
          </a:xfrm>
          <a:prstGeom prst="bentConnector3">
            <a:avLst>
              <a:gd name="adj1" fmla="val 5184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肘形接點 434"/>
          <p:cNvCxnSpPr>
            <a:stCxn id="36" idx="2"/>
            <a:endCxn id="241" idx="0"/>
          </p:cNvCxnSpPr>
          <p:nvPr/>
        </p:nvCxnSpPr>
        <p:spPr>
          <a:xfrm rot="16200000" flipH="1">
            <a:off x="8842371" y="2892426"/>
            <a:ext cx="223777" cy="51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肘形接點 437"/>
          <p:cNvCxnSpPr>
            <a:stCxn id="250" idx="2"/>
            <a:endCxn id="241" idx="0"/>
          </p:cNvCxnSpPr>
          <p:nvPr/>
        </p:nvCxnSpPr>
        <p:spPr>
          <a:xfrm rot="5400000">
            <a:off x="10014073" y="1716984"/>
            <a:ext cx="228030" cy="234714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肘形接點 439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肘形接點 441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接點 448"/>
          <p:cNvCxnSpPr>
            <a:stCxn id="40" idx="2"/>
            <a:endCxn id="42" idx="0"/>
          </p:cNvCxnSpPr>
          <p:nvPr/>
        </p:nvCxnSpPr>
        <p:spPr>
          <a:xfrm>
            <a:off x="6327431" y="1408655"/>
            <a:ext cx="0" cy="14524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肘形接點 450"/>
          <p:cNvCxnSpPr>
            <a:stCxn id="39" idx="1"/>
            <a:endCxn id="263" idx="1"/>
          </p:cNvCxnSpPr>
          <p:nvPr/>
        </p:nvCxnSpPr>
        <p:spPr>
          <a:xfrm rot="10800000" flipV="1">
            <a:off x="3065705" y="2241152"/>
            <a:ext cx="3135" cy="2882129"/>
          </a:xfrm>
          <a:prstGeom prst="bentConnector3">
            <a:avLst>
              <a:gd name="adj1" fmla="val 7391866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矩形 494"/>
          <p:cNvSpPr/>
          <p:nvPr/>
        </p:nvSpPr>
        <p:spPr>
          <a:xfrm>
            <a:off x="2618070" y="6225919"/>
            <a:ext cx="792000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A1SAP-NAS/NAS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192.168.2.31</a:t>
            </a:r>
          </a:p>
        </p:txBody>
      </p:sp>
      <p:sp>
        <p:nvSpPr>
          <p:cNvPr id="498" name="矩形 497"/>
          <p:cNvSpPr/>
          <p:nvPr/>
        </p:nvSpPr>
        <p:spPr>
          <a:xfrm>
            <a:off x="8805636" y="6464927"/>
            <a:ext cx="720595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RD-NAS/NAS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192.168.100.100</a:t>
            </a:r>
          </a:p>
        </p:txBody>
      </p:sp>
      <p:sp>
        <p:nvSpPr>
          <p:cNvPr id="117" name="文字方塊 116"/>
          <p:cNvSpPr txBox="1"/>
          <p:nvPr/>
        </p:nvSpPr>
        <p:spPr>
          <a:xfrm>
            <a:off x="8312166" y="9020849"/>
            <a:ext cx="43097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DingZing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Advanced Materials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network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architecture diagram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6" name="直線接點 45"/>
          <p:cNvCxnSpPr>
            <a:stCxn id="304" idx="2"/>
            <a:endCxn id="97" idx="0"/>
          </p:cNvCxnSpPr>
          <p:nvPr/>
        </p:nvCxnSpPr>
        <p:spPr>
          <a:xfrm flipH="1">
            <a:off x="8102453" y="5908541"/>
            <a:ext cx="1" cy="45155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矩形 180"/>
          <p:cNvSpPr/>
          <p:nvPr/>
        </p:nvSpPr>
        <p:spPr>
          <a:xfrm>
            <a:off x="7037923" y="8109188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192.168.3.1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3" name="肘形接點 72"/>
          <p:cNvCxnSpPr>
            <a:stCxn id="365" idx="2"/>
            <a:endCxn id="181" idx="0"/>
          </p:cNvCxnSpPr>
          <p:nvPr/>
        </p:nvCxnSpPr>
        <p:spPr>
          <a:xfrm rot="16200000" flipH="1">
            <a:off x="5864833" y="6442418"/>
            <a:ext cx="88405" cy="324513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矩形 183"/>
          <p:cNvSpPr/>
          <p:nvPr/>
        </p:nvSpPr>
        <p:spPr>
          <a:xfrm>
            <a:off x="5963186" y="8762242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192.168.5.251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6" name="肘形接點 75"/>
          <p:cNvCxnSpPr>
            <a:stCxn id="385" idx="3"/>
            <a:endCxn id="391" idx="0"/>
          </p:cNvCxnSpPr>
          <p:nvPr/>
        </p:nvCxnSpPr>
        <p:spPr>
          <a:xfrm flipV="1">
            <a:off x="4789889" y="8764578"/>
            <a:ext cx="582830" cy="284837"/>
          </a:xfrm>
          <a:prstGeom prst="bentConnector4">
            <a:avLst>
              <a:gd name="adj1" fmla="val 7452"/>
              <a:gd name="adj2" fmla="val 13929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肘形接點 81"/>
          <p:cNvCxnSpPr>
            <a:stCxn id="385" idx="3"/>
            <a:endCxn id="184" idx="0"/>
          </p:cNvCxnSpPr>
          <p:nvPr/>
        </p:nvCxnSpPr>
        <p:spPr>
          <a:xfrm flipV="1">
            <a:off x="4789889" y="8762242"/>
            <a:ext cx="1666976" cy="287173"/>
          </a:xfrm>
          <a:prstGeom prst="bentConnector4">
            <a:avLst>
              <a:gd name="adj1" fmla="val 2623"/>
              <a:gd name="adj2" fmla="val 138144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肘形接點 103"/>
          <p:cNvCxnSpPr>
            <a:stCxn id="14" idx="3"/>
            <a:endCxn id="365" idx="0"/>
          </p:cNvCxnSpPr>
          <p:nvPr/>
        </p:nvCxnSpPr>
        <p:spPr>
          <a:xfrm>
            <a:off x="2849894" y="7513174"/>
            <a:ext cx="1436575" cy="272630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肘形接點 110"/>
          <p:cNvCxnSpPr>
            <a:stCxn id="15" idx="2"/>
            <a:endCxn id="385" idx="0"/>
          </p:cNvCxnSpPr>
          <p:nvPr/>
        </p:nvCxnSpPr>
        <p:spPr>
          <a:xfrm rot="16200000" flipH="1">
            <a:off x="3245108" y="7880822"/>
            <a:ext cx="235578" cy="186662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11810999" y="9203112"/>
            <a:ext cx="766011" cy="198063"/>
          </a:xfrm>
        </p:spPr>
        <p:txBody>
          <a:bodyPr lIns="0" tIns="0" rIns="0" bIns="0"/>
          <a:lstStyle/>
          <a:p>
            <a:pPr algn="r"/>
            <a:fld id="{48F4DA70-87E1-418D-8563-A0874F1B7095}" type="datetime1">
              <a:rPr lang="zh-TW" altLang="en-US" sz="1200" smtClean="0"/>
              <a:pPr algn="r"/>
              <a:t>2017/02/24</a:t>
            </a:fld>
            <a:endParaRPr lang="zh-TW" altLang="en-US" sz="1200" dirty="0"/>
          </a:p>
        </p:txBody>
      </p:sp>
      <p:sp>
        <p:nvSpPr>
          <p:cNvPr id="206" name="文字方塊 205"/>
          <p:cNvSpPr txBox="1"/>
          <p:nvPr/>
        </p:nvSpPr>
        <p:spPr>
          <a:xfrm>
            <a:off x="5901060" y="186255"/>
            <a:ext cx="38472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zh-TW" altLang="en-US" sz="1000" dirty="0" smtClean="0"/>
              <a:t>辦公室</a:t>
            </a:r>
            <a:endParaRPr lang="zh-TW" altLang="en-US" sz="1000" dirty="0"/>
          </a:p>
        </p:txBody>
      </p:sp>
      <p:sp>
        <p:nvSpPr>
          <p:cNvPr id="176" name="矩形 175"/>
          <p:cNvSpPr/>
          <p:nvPr/>
        </p:nvSpPr>
        <p:spPr>
          <a:xfrm>
            <a:off x="4649697" y="5081098"/>
            <a:ext cx="743048" cy="27171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700" b="1" dirty="0" smtClean="0"/>
              <a:t>DZDC1</a:t>
            </a:r>
          </a:p>
          <a:p>
            <a:pPr algn="ctr"/>
            <a:r>
              <a:rPr lang="en-US" altLang="zh-TW" sz="700" b="1" dirty="0" smtClean="0">
                <a:solidFill>
                  <a:schemeClr val="bg1"/>
                </a:solidFill>
              </a:rPr>
              <a:t>192.168.0.10</a:t>
            </a:r>
          </a:p>
        </p:txBody>
      </p:sp>
      <p:sp>
        <p:nvSpPr>
          <p:cNvPr id="61" name="圓角矩形 60"/>
          <p:cNvSpPr/>
          <p:nvPr/>
        </p:nvSpPr>
        <p:spPr>
          <a:xfrm>
            <a:off x="4595552" y="5581735"/>
            <a:ext cx="1955717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5" name="圓角矩形 184"/>
          <p:cNvSpPr/>
          <p:nvPr/>
        </p:nvSpPr>
        <p:spPr>
          <a:xfrm>
            <a:off x="6610180" y="5581735"/>
            <a:ext cx="2031552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8" name="圓角矩形 187"/>
          <p:cNvSpPr/>
          <p:nvPr/>
        </p:nvSpPr>
        <p:spPr>
          <a:xfrm>
            <a:off x="2244322" y="5569159"/>
            <a:ext cx="2314525" cy="1370188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0" name="圓角矩形 189"/>
          <p:cNvSpPr/>
          <p:nvPr/>
        </p:nvSpPr>
        <p:spPr>
          <a:xfrm>
            <a:off x="8698489" y="5581736"/>
            <a:ext cx="2070299" cy="1391743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3" name="圓角矩形 202"/>
          <p:cNvSpPr/>
          <p:nvPr/>
        </p:nvSpPr>
        <p:spPr>
          <a:xfrm>
            <a:off x="7624410" y="329614"/>
            <a:ext cx="2643539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1" name="矩形 240"/>
          <p:cNvSpPr/>
          <p:nvPr/>
        </p:nvSpPr>
        <p:spPr>
          <a:xfrm>
            <a:off x="8192583" y="3004571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 smtClean="0"/>
              <a:t>PowerVault</a:t>
            </a:r>
            <a:r>
              <a:rPr lang="zh-TW" altLang="en-US" sz="800" dirty="0" smtClean="0"/>
              <a:t> </a:t>
            </a:r>
            <a:r>
              <a:rPr lang="en-US" altLang="zh-TW" sz="800" dirty="0" smtClean="0"/>
              <a:t>MD3820i</a:t>
            </a:r>
          </a:p>
          <a:p>
            <a:pPr algn="ctr"/>
            <a:r>
              <a:rPr lang="en-US" altLang="zh-TW" sz="800" dirty="0" smtClean="0"/>
              <a:t>192.168.10.249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250</a:t>
            </a:r>
          </a:p>
          <a:p>
            <a:pPr algn="ctr"/>
            <a:r>
              <a:rPr lang="en-US" altLang="zh-TW" sz="800" dirty="0"/>
              <a:t>Module0/Port0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172.168.1.249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172.16.1.250</a:t>
            </a:r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172.168.1.248</a:t>
            </a:r>
            <a:endParaRPr lang="en-US" altLang="zh-TW" sz="800" dirty="0"/>
          </a:p>
          <a:p>
            <a:pPr algn="ctr"/>
            <a:r>
              <a:rPr lang="en-US" altLang="zh-TW" sz="800" dirty="0"/>
              <a:t>Module1/Port1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172.16.1.247</a:t>
            </a:r>
            <a:endParaRPr lang="zh-TW" altLang="en-US" sz="800" dirty="0"/>
          </a:p>
        </p:txBody>
      </p:sp>
      <p:sp>
        <p:nvSpPr>
          <p:cNvPr id="242" name="矩形 241"/>
          <p:cNvSpPr/>
          <p:nvPr/>
        </p:nvSpPr>
        <p:spPr>
          <a:xfrm>
            <a:off x="10538755" y="3010186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/>
              <a:t>PowerVault</a:t>
            </a:r>
            <a:r>
              <a:rPr lang="en-US" altLang="zh-TW" sz="800" dirty="0"/>
              <a:t> </a:t>
            </a:r>
            <a:r>
              <a:rPr lang="en-US" altLang="zh-TW" sz="800" dirty="0" smtClean="0"/>
              <a:t>MD3600i</a:t>
            </a:r>
          </a:p>
          <a:p>
            <a:pPr algn="ctr"/>
            <a:r>
              <a:rPr lang="en-US" altLang="zh-TW" sz="800" dirty="0" smtClean="0"/>
              <a:t>192.168.10.251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252</a:t>
            </a:r>
          </a:p>
          <a:p>
            <a:pPr algn="ctr"/>
            <a:r>
              <a:rPr lang="en-US" altLang="zh-TW" sz="800" dirty="0" smtClean="0"/>
              <a:t>Module0/Port0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172.168.1.251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172.16.1.252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172.168.1.253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172.16.1.253</a:t>
            </a:r>
            <a:endParaRPr lang="zh-TW" altLang="en-US" sz="800" dirty="0"/>
          </a:p>
        </p:txBody>
      </p:sp>
      <p:sp>
        <p:nvSpPr>
          <p:cNvPr id="256" name="圓角矩形 255"/>
          <p:cNvSpPr/>
          <p:nvPr/>
        </p:nvSpPr>
        <p:spPr>
          <a:xfrm>
            <a:off x="10395586" y="329613"/>
            <a:ext cx="1836420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8" name="文字方塊 257"/>
          <p:cNvSpPr txBox="1"/>
          <p:nvPr/>
        </p:nvSpPr>
        <p:spPr>
          <a:xfrm>
            <a:off x="7696673" y="371487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/>
              <a:t>棟</a:t>
            </a:r>
            <a:r>
              <a:rPr lang="zh-TW" altLang="en-US" sz="1000" dirty="0" smtClean="0"/>
              <a:t>機房</a:t>
            </a:r>
            <a:endParaRPr lang="zh-TW" altLang="en-US" sz="1000" dirty="0"/>
          </a:p>
        </p:txBody>
      </p:sp>
      <p:sp>
        <p:nvSpPr>
          <p:cNvPr id="276" name="文字方塊 275"/>
          <p:cNvSpPr txBox="1"/>
          <p:nvPr/>
        </p:nvSpPr>
        <p:spPr>
          <a:xfrm>
            <a:off x="10443639" y="371487"/>
            <a:ext cx="46968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A</a:t>
            </a:r>
            <a:r>
              <a:rPr lang="zh-TW" altLang="en-US" sz="1000" dirty="0"/>
              <a:t>棟機房</a:t>
            </a:r>
          </a:p>
        </p:txBody>
      </p:sp>
      <p:sp>
        <p:nvSpPr>
          <p:cNvPr id="286" name="圓角矩形 285"/>
          <p:cNvSpPr/>
          <p:nvPr/>
        </p:nvSpPr>
        <p:spPr>
          <a:xfrm>
            <a:off x="57779" y="1896269"/>
            <a:ext cx="5466959" cy="3524352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0" name="文字方塊 289"/>
          <p:cNvSpPr txBox="1"/>
          <p:nvPr/>
        </p:nvSpPr>
        <p:spPr>
          <a:xfrm>
            <a:off x="202689" y="2400780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棟機</a:t>
            </a:r>
            <a:r>
              <a:rPr lang="zh-TW" altLang="en-US" sz="1000" dirty="0"/>
              <a:t>房</a:t>
            </a:r>
          </a:p>
        </p:txBody>
      </p:sp>
      <p:sp>
        <p:nvSpPr>
          <p:cNvPr id="292" name="圓角矩形 291"/>
          <p:cNvSpPr/>
          <p:nvPr/>
        </p:nvSpPr>
        <p:spPr>
          <a:xfrm>
            <a:off x="3303039" y="987189"/>
            <a:ext cx="2207132" cy="90648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9" name="圓角矩形 398"/>
          <p:cNvSpPr/>
          <p:nvPr/>
        </p:nvSpPr>
        <p:spPr>
          <a:xfrm>
            <a:off x="5617805" y="3295144"/>
            <a:ext cx="1838014" cy="212915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1" name="肘形接點 360"/>
          <p:cNvCxnSpPr>
            <a:stCxn id="252" idx="3"/>
            <a:endCxn id="399" idx="1"/>
          </p:cNvCxnSpPr>
          <p:nvPr/>
        </p:nvCxnSpPr>
        <p:spPr>
          <a:xfrm>
            <a:off x="5491175" y="2874875"/>
            <a:ext cx="126630" cy="148484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肘形接點 436"/>
          <p:cNvCxnSpPr>
            <a:stCxn id="39" idx="3"/>
            <a:endCxn id="20" idx="1"/>
          </p:cNvCxnSpPr>
          <p:nvPr/>
        </p:nvCxnSpPr>
        <p:spPr>
          <a:xfrm flipV="1">
            <a:off x="5494310" y="2152647"/>
            <a:ext cx="2202363" cy="8850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文字方塊 459"/>
          <p:cNvSpPr txBox="1"/>
          <p:nvPr/>
        </p:nvSpPr>
        <p:spPr>
          <a:xfrm>
            <a:off x="2987320" y="1072328"/>
            <a:ext cx="96180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x2</a:t>
            </a:r>
            <a:endParaRPr lang="zh-TW" altLang="en-US" sz="800" dirty="0"/>
          </a:p>
        </p:txBody>
      </p:sp>
      <p:sp>
        <p:nvSpPr>
          <p:cNvPr id="189" name="矩形 188"/>
          <p:cNvSpPr/>
          <p:nvPr/>
        </p:nvSpPr>
        <p:spPr>
          <a:xfrm>
            <a:off x="4649697" y="4623879"/>
            <a:ext cx="746007" cy="42238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191" name="矩形 190"/>
          <p:cNvSpPr/>
          <p:nvPr/>
        </p:nvSpPr>
        <p:spPr>
          <a:xfrm>
            <a:off x="4646669" y="4139154"/>
            <a:ext cx="746007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AD3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05" name="文字方塊 204"/>
          <p:cNvSpPr txBox="1"/>
          <p:nvPr/>
        </p:nvSpPr>
        <p:spPr>
          <a:xfrm>
            <a:off x="2377551" y="585299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70" name="直線接點 69"/>
          <p:cNvCxnSpPr/>
          <p:nvPr/>
        </p:nvCxnSpPr>
        <p:spPr>
          <a:xfrm>
            <a:off x="8405370" y="8873425"/>
            <a:ext cx="5486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文字方塊 73"/>
          <p:cNvSpPr txBox="1"/>
          <p:nvPr/>
        </p:nvSpPr>
        <p:spPr>
          <a:xfrm>
            <a:off x="9043384" y="8762472"/>
            <a:ext cx="334014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200" dirty="0"/>
              <a:t>Single-mode 9/125um fiber optic</a:t>
            </a:r>
            <a:endParaRPr lang="zh-TW" altLang="en-US" sz="1200" dirty="0"/>
          </a:p>
        </p:txBody>
      </p:sp>
      <p:sp>
        <p:nvSpPr>
          <p:cNvPr id="81" name="文字方塊 80"/>
          <p:cNvSpPr txBox="1"/>
          <p:nvPr/>
        </p:nvSpPr>
        <p:spPr>
          <a:xfrm>
            <a:off x="2595803" y="5686411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19" name="文字方塊 218"/>
          <p:cNvSpPr txBox="1"/>
          <p:nvPr/>
        </p:nvSpPr>
        <p:spPr>
          <a:xfrm>
            <a:off x="4402308" y="6382630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0" name="文字方塊 219"/>
          <p:cNvSpPr txBox="1"/>
          <p:nvPr/>
        </p:nvSpPr>
        <p:spPr>
          <a:xfrm>
            <a:off x="4455057" y="5784226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21" name="文字方塊 220"/>
          <p:cNvSpPr txBox="1"/>
          <p:nvPr/>
        </p:nvSpPr>
        <p:spPr>
          <a:xfrm>
            <a:off x="2607023" y="650841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5" name="文字方塊 224"/>
          <p:cNvSpPr txBox="1"/>
          <p:nvPr/>
        </p:nvSpPr>
        <p:spPr>
          <a:xfrm>
            <a:off x="4079085" y="6105698"/>
            <a:ext cx="355867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 x 2</a:t>
            </a:r>
            <a:endParaRPr lang="zh-TW" altLang="en-US" sz="800" dirty="0"/>
          </a:p>
        </p:txBody>
      </p:sp>
      <p:cxnSp>
        <p:nvCxnSpPr>
          <p:cNvPr id="116" name="肘形接點 115"/>
          <p:cNvCxnSpPr>
            <a:stCxn id="309" idx="0"/>
            <a:endCxn id="308" idx="0"/>
          </p:cNvCxnSpPr>
          <p:nvPr/>
        </p:nvCxnSpPr>
        <p:spPr>
          <a:xfrm rot="16200000" flipH="1">
            <a:off x="5054018" y="4740762"/>
            <a:ext cx="638" cy="2005314"/>
          </a:xfrm>
          <a:prstGeom prst="bentConnector3">
            <a:avLst>
              <a:gd name="adj1" fmla="val -358307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肘形接點 248"/>
          <p:cNvCxnSpPr>
            <a:stCxn id="308" idx="0"/>
            <a:endCxn id="304" idx="0"/>
          </p:cNvCxnSpPr>
          <p:nvPr/>
        </p:nvCxnSpPr>
        <p:spPr>
          <a:xfrm rot="5400000" flipH="1" flipV="1">
            <a:off x="7045807" y="4687091"/>
            <a:ext cx="67835" cy="2045460"/>
          </a:xfrm>
          <a:prstGeom prst="bentConnector3">
            <a:avLst>
              <a:gd name="adj1" fmla="val 38784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肘形接點 293"/>
          <p:cNvCxnSpPr>
            <a:stCxn id="304" idx="0"/>
            <a:endCxn id="99" idx="0"/>
          </p:cNvCxnSpPr>
          <p:nvPr/>
        </p:nvCxnSpPr>
        <p:spPr>
          <a:xfrm rot="16200000" flipH="1">
            <a:off x="9165975" y="4612381"/>
            <a:ext cx="11585" cy="2138628"/>
          </a:xfrm>
          <a:prstGeom prst="bentConnector3">
            <a:avLst>
              <a:gd name="adj1" fmla="val -131551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肘形接點 295"/>
          <p:cNvCxnSpPr>
            <a:stCxn id="39" idx="1"/>
            <a:endCxn id="99" idx="3"/>
          </p:cNvCxnSpPr>
          <p:nvPr/>
        </p:nvCxnSpPr>
        <p:spPr>
          <a:xfrm rot="10800000" flipH="1" flipV="1">
            <a:off x="3068838" y="2241152"/>
            <a:ext cx="7568243" cy="3572335"/>
          </a:xfrm>
          <a:prstGeom prst="bentConnector5">
            <a:avLst>
              <a:gd name="adj1" fmla="val -11915"/>
              <a:gd name="adj2" fmla="val 135787"/>
              <a:gd name="adj3" fmla="val 1030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肘形接點 301"/>
          <p:cNvCxnSpPr>
            <a:stCxn id="39" idx="1"/>
            <a:endCxn id="62" idx="1"/>
          </p:cNvCxnSpPr>
          <p:nvPr/>
        </p:nvCxnSpPr>
        <p:spPr>
          <a:xfrm rot="10800000" flipV="1">
            <a:off x="2690071" y="2241153"/>
            <a:ext cx="378769" cy="4404394"/>
          </a:xfrm>
          <a:prstGeom prst="bentConnector3">
            <a:avLst>
              <a:gd name="adj1" fmla="val 2026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文字方塊 304"/>
          <p:cNvSpPr txBox="1"/>
          <p:nvPr/>
        </p:nvSpPr>
        <p:spPr>
          <a:xfrm>
            <a:off x="2318300" y="666274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07" name="文字方塊 306"/>
          <p:cNvSpPr txBox="1"/>
          <p:nvPr/>
        </p:nvSpPr>
        <p:spPr>
          <a:xfrm>
            <a:off x="4617811" y="5786237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26" name="文字方塊 325"/>
          <p:cNvSpPr txBox="1"/>
          <p:nvPr/>
        </p:nvSpPr>
        <p:spPr>
          <a:xfrm>
            <a:off x="4633843" y="6387579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27" name="文字方塊 326"/>
          <p:cNvSpPr txBox="1"/>
          <p:nvPr/>
        </p:nvSpPr>
        <p:spPr>
          <a:xfrm>
            <a:off x="5049510" y="608208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214" name="直線接點 213"/>
          <p:cNvCxnSpPr>
            <a:stCxn id="90" idx="2"/>
            <a:endCxn id="92" idx="0"/>
          </p:cNvCxnSpPr>
          <p:nvPr/>
        </p:nvCxnSpPr>
        <p:spPr>
          <a:xfrm flipH="1">
            <a:off x="5032299" y="5976104"/>
            <a:ext cx="1432" cy="366085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文字方塊 332"/>
          <p:cNvSpPr txBox="1"/>
          <p:nvPr/>
        </p:nvSpPr>
        <p:spPr>
          <a:xfrm>
            <a:off x="5368587" y="589174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36" name="文字方塊 335"/>
          <p:cNvSpPr txBox="1"/>
          <p:nvPr/>
        </p:nvSpPr>
        <p:spPr>
          <a:xfrm>
            <a:off x="6441998" y="578007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41" name="文字方塊 340"/>
          <p:cNvSpPr txBox="1"/>
          <p:nvPr/>
        </p:nvSpPr>
        <p:spPr>
          <a:xfrm>
            <a:off x="6078295" y="613960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42" name="文字方塊 341"/>
          <p:cNvSpPr txBox="1"/>
          <p:nvPr/>
        </p:nvSpPr>
        <p:spPr>
          <a:xfrm>
            <a:off x="6396053" y="637767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49" name="文字方塊 348"/>
          <p:cNvSpPr txBox="1"/>
          <p:nvPr/>
        </p:nvSpPr>
        <p:spPr>
          <a:xfrm>
            <a:off x="8523146" y="5747282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62" name="文字方塊 361"/>
          <p:cNvSpPr txBox="1"/>
          <p:nvPr/>
        </p:nvSpPr>
        <p:spPr>
          <a:xfrm>
            <a:off x="7379728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63" name="文字方塊 362"/>
          <p:cNvSpPr txBox="1"/>
          <p:nvPr/>
        </p:nvSpPr>
        <p:spPr>
          <a:xfrm>
            <a:off x="6646736" y="572458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cxnSp>
        <p:nvCxnSpPr>
          <p:cNvPr id="366" name="直線接點 365"/>
          <p:cNvCxnSpPr>
            <a:stCxn id="94" idx="2"/>
            <a:endCxn id="96" idx="0"/>
          </p:cNvCxnSpPr>
          <p:nvPr/>
        </p:nvCxnSpPr>
        <p:spPr>
          <a:xfrm>
            <a:off x="7047538" y="5908422"/>
            <a:ext cx="514" cy="43376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文字方塊 370"/>
          <p:cNvSpPr txBox="1"/>
          <p:nvPr/>
        </p:nvSpPr>
        <p:spPr>
          <a:xfrm>
            <a:off x="7067791" y="6055634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5" name="文字方塊 374"/>
          <p:cNvSpPr txBox="1"/>
          <p:nvPr/>
        </p:nvSpPr>
        <p:spPr>
          <a:xfrm>
            <a:off x="8121948" y="606597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7" name="文字方塊 376"/>
          <p:cNvSpPr txBox="1"/>
          <p:nvPr/>
        </p:nvSpPr>
        <p:spPr>
          <a:xfrm>
            <a:off x="6646736" y="637579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78" name="文字方塊 377"/>
          <p:cNvSpPr txBox="1"/>
          <p:nvPr/>
        </p:nvSpPr>
        <p:spPr>
          <a:xfrm>
            <a:off x="8453038" y="640318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88" name="文字方塊 387"/>
          <p:cNvSpPr txBox="1"/>
          <p:nvPr/>
        </p:nvSpPr>
        <p:spPr>
          <a:xfrm>
            <a:off x="8740962" y="5721944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90" name="文字方塊 389"/>
          <p:cNvSpPr txBox="1"/>
          <p:nvPr/>
        </p:nvSpPr>
        <p:spPr>
          <a:xfrm>
            <a:off x="9510989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94" name="文字方塊 393"/>
          <p:cNvSpPr txBox="1"/>
          <p:nvPr/>
        </p:nvSpPr>
        <p:spPr>
          <a:xfrm>
            <a:off x="10665371" y="5826083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401" name="文字方塊 400"/>
          <p:cNvSpPr txBox="1"/>
          <p:nvPr/>
        </p:nvSpPr>
        <p:spPr>
          <a:xfrm>
            <a:off x="8751437" y="6124213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cxnSp>
        <p:nvCxnSpPr>
          <p:cNvPr id="351" name="直線接點 350"/>
          <p:cNvCxnSpPr>
            <a:stCxn id="100" idx="2"/>
            <a:endCxn id="498" idx="0"/>
          </p:cNvCxnSpPr>
          <p:nvPr/>
        </p:nvCxnSpPr>
        <p:spPr>
          <a:xfrm>
            <a:off x="9165417" y="6317394"/>
            <a:ext cx="517" cy="14753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文字方塊 414"/>
          <p:cNvSpPr txBox="1"/>
          <p:nvPr/>
        </p:nvSpPr>
        <p:spPr>
          <a:xfrm>
            <a:off x="10582544" y="6404911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417" name="文字方塊 416"/>
          <p:cNvSpPr txBox="1"/>
          <p:nvPr/>
        </p:nvSpPr>
        <p:spPr>
          <a:xfrm>
            <a:off x="10251414" y="609620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419" name="圓角矩形 418"/>
          <p:cNvSpPr/>
          <p:nvPr/>
        </p:nvSpPr>
        <p:spPr>
          <a:xfrm>
            <a:off x="10916488" y="5584826"/>
            <a:ext cx="856890" cy="138865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0" name="矩形 419"/>
          <p:cNvSpPr/>
          <p:nvPr/>
        </p:nvSpPr>
        <p:spPr>
          <a:xfrm>
            <a:off x="11005310" y="6476417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 smtClean="0">
                <a:solidFill>
                  <a:schemeClr val="tx1"/>
                </a:solidFill>
              </a:rPr>
              <a:t>舊</a:t>
            </a:r>
            <a:r>
              <a:rPr lang="en-US" altLang="zh-TW" sz="800" dirty="0" smtClean="0">
                <a:solidFill>
                  <a:schemeClr val="tx1"/>
                </a:solidFill>
              </a:rPr>
              <a:t> SWITCH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421" name="直線接點 420"/>
          <p:cNvCxnSpPr>
            <a:stCxn id="335" idx="2"/>
            <a:endCxn id="420" idx="0"/>
          </p:cNvCxnSpPr>
          <p:nvPr/>
        </p:nvCxnSpPr>
        <p:spPr>
          <a:xfrm>
            <a:off x="11329310" y="5916829"/>
            <a:ext cx="0" cy="55958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文字方塊 473"/>
          <p:cNvSpPr txBox="1"/>
          <p:nvPr/>
        </p:nvSpPr>
        <p:spPr>
          <a:xfrm>
            <a:off x="6089996" y="901644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sp>
        <p:nvSpPr>
          <p:cNvPr id="215" name="文字方塊 214"/>
          <p:cNvSpPr txBox="1"/>
          <p:nvPr/>
        </p:nvSpPr>
        <p:spPr>
          <a:xfrm>
            <a:off x="5256481" y="701189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cxnSp>
        <p:nvCxnSpPr>
          <p:cNvPr id="251" name="直線接點 250"/>
          <p:cNvCxnSpPr>
            <a:stCxn id="308" idx="2"/>
            <a:endCxn id="93" idx="0"/>
          </p:cNvCxnSpPr>
          <p:nvPr/>
        </p:nvCxnSpPr>
        <p:spPr>
          <a:xfrm flipH="1">
            <a:off x="6055897" y="5976376"/>
            <a:ext cx="1097" cy="37126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肘形接點 279"/>
          <p:cNvCxnSpPr>
            <a:stCxn id="495" idx="2"/>
            <a:endCxn id="62" idx="0"/>
          </p:cNvCxnSpPr>
          <p:nvPr/>
        </p:nvCxnSpPr>
        <p:spPr>
          <a:xfrm rot="5400000">
            <a:off x="2986340" y="6505649"/>
            <a:ext cx="55461" cy="1270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線接點 283"/>
          <p:cNvCxnSpPr>
            <a:stCxn id="98" idx="2"/>
            <a:endCxn id="100" idx="0"/>
          </p:cNvCxnSpPr>
          <p:nvPr/>
        </p:nvCxnSpPr>
        <p:spPr>
          <a:xfrm flipH="1">
            <a:off x="9165417" y="5931578"/>
            <a:ext cx="242" cy="15317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接點 287"/>
          <p:cNvCxnSpPr>
            <a:stCxn id="99" idx="2"/>
            <a:endCxn id="101" idx="0"/>
          </p:cNvCxnSpPr>
          <p:nvPr/>
        </p:nvCxnSpPr>
        <p:spPr>
          <a:xfrm flipH="1">
            <a:off x="10241081" y="5939488"/>
            <a:ext cx="1" cy="42540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肘形接點 36"/>
          <p:cNvCxnSpPr>
            <a:stCxn id="9" idx="0"/>
            <a:endCxn id="13" idx="1"/>
          </p:cNvCxnSpPr>
          <p:nvPr/>
        </p:nvCxnSpPr>
        <p:spPr>
          <a:xfrm flipH="1">
            <a:off x="384234" y="1525287"/>
            <a:ext cx="954689" cy="638563"/>
          </a:xfrm>
          <a:prstGeom prst="bentConnector5">
            <a:avLst>
              <a:gd name="adj1" fmla="val -23945"/>
              <a:gd name="adj2" fmla="val 68250"/>
              <a:gd name="adj3" fmla="val 12394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肘形接點 51"/>
          <p:cNvCxnSpPr>
            <a:stCxn id="9" idx="1"/>
            <a:endCxn id="10" idx="2"/>
          </p:cNvCxnSpPr>
          <p:nvPr/>
        </p:nvCxnSpPr>
        <p:spPr>
          <a:xfrm rot="5400000">
            <a:off x="-2341404" y="4276214"/>
            <a:ext cx="5629175" cy="563149"/>
          </a:xfrm>
          <a:prstGeom prst="bentConnector4">
            <a:avLst>
              <a:gd name="adj1" fmla="val 577"/>
              <a:gd name="adj2" fmla="val 113531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矩形 222"/>
          <p:cNvSpPr/>
          <p:nvPr/>
        </p:nvSpPr>
        <p:spPr>
          <a:xfrm>
            <a:off x="5617805" y="478960"/>
            <a:ext cx="1427506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1810-24G v2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192.168.1.252</a:t>
            </a:r>
            <a:r>
              <a:rPr lang="en-US" altLang="zh-TW" sz="800" dirty="0" smtClean="0">
                <a:solidFill>
                  <a:schemeClr val="tx1"/>
                </a:solidFill>
              </a:rPr>
              <a:t>)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2" name="矩形 251"/>
          <p:cNvSpPr/>
          <p:nvPr/>
        </p:nvSpPr>
        <p:spPr>
          <a:xfrm>
            <a:off x="3065704" y="2614063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192.168.10.254)</a:t>
            </a:r>
            <a:endParaRPr lang="en-US" altLang="zh-TW" sz="800" u="sng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253" name="直線接點 252"/>
          <p:cNvCxnSpPr>
            <a:stCxn id="39" idx="2"/>
            <a:endCxn id="252" idx="0"/>
          </p:cNvCxnSpPr>
          <p:nvPr/>
        </p:nvCxnSpPr>
        <p:spPr>
          <a:xfrm flipH="1">
            <a:off x="4278440" y="2501965"/>
            <a:ext cx="3135" cy="1120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肘形接點 174"/>
          <p:cNvCxnSpPr>
            <a:stCxn id="223" idx="1"/>
            <a:endCxn id="39" idx="3"/>
          </p:cNvCxnSpPr>
          <p:nvPr/>
        </p:nvCxnSpPr>
        <p:spPr>
          <a:xfrm rot="10800000" flipV="1">
            <a:off x="5494311" y="595279"/>
            <a:ext cx="123495" cy="1645874"/>
          </a:xfrm>
          <a:prstGeom prst="bentConnector3">
            <a:avLst>
              <a:gd name="adj1" fmla="val 25319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肘形接點 290"/>
          <p:cNvCxnSpPr>
            <a:endCxn id="20" idx="1"/>
          </p:cNvCxnSpPr>
          <p:nvPr/>
        </p:nvCxnSpPr>
        <p:spPr>
          <a:xfrm flipV="1">
            <a:off x="5510171" y="2152647"/>
            <a:ext cx="2186502" cy="74172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直線接點 294"/>
          <p:cNvCxnSpPr>
            <a:stCxn id="223" idx="2"/>
            <a:endCxn id="40" idx="0"/>
          </p:cNvCxnSpPr>
          <p:nvPr/>
        </p:nvCxnSpPr>
        <p:spPr>
          <a:xfrm flipH="1">
            <a:off x="6327431" y="711598"/>
            <a:ext cx="4127" cy="48953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肘形接點 6"/>
          <p:cNvCxnSpPr>
            <a:stCxn id="9" idx="2"/>
            <a:endCxn id="5" idx="2"/>
          </p:cNvCxnSpPr>
          <p:nvPr/>
        </p:nvCxnSpPr>
        <p:spPr>
          <a:xfrm rot="10800000" flipH="1" flipV="1">
            <a:off x="173246" y="1525286"/>
            <a:ext cx="8962" cy="7001607"/>
          </a:xfrm>
          <a:prstGeom prst="bentConnector3">
            <a:avLst>
              <a:gd name="adj1" fmla="val -117418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矩形 211"/>
          <p:cNvSpPr/>
          <p:nvPr/>
        </p:nvSpPr>
        <p:spPr>
          <a:xfrm>
            <a:off x="2618070" y="5984995"/>
            <a:ext cx="792000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N4560/NAS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192.168.2.31</a:t>
            </a:r>
          </a:p>
        </p:txBody>
      </p:sp>
    </p:spTree>
    <p:extLst>
      <p:ext uri="{BB962C8B-B14F-4D97-AF65-F5344CB8AC3E}">
        <p14:creationId xmlns:p14="http://schemas.microsoft.com/office/powerpoint/2010/main" val="253443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78858" y="159401"/>
            <a:ext cx="1141440" cy="48938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 smtClean="0"/>
              <a:t>中華電信</a:t>
            </a:r>
            <a:endParaRPr lang="en-US" altLang="zh-TW" sz="800" dirty="0"/>
          </a:p>
        </p:txBody>
      </p:sp>
      <p:sp>
        <p:nvSpPr>
          <p:cNvPr id="8" name="雲朵形 7"/>
          <p:cNvSpPr/>
          <p:nvPr/>
        </p:nvSpPr>
        <p:spPr>
          <a:xfrm>
            <a:off x="177377" y="725841"/>
            <a:ext cx="1210320" cy="47688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台灣</a:t>
            </a:r>
            <a:r>
              <a:rPr lang="zh-TW" altLang="en-US" sz="800" dirty="0" smtClean="0"/>
              <a:t>大</a:t>
            </a:r>
            <a:endParaRPr lang="en-US" altLang="zh-TW" sz="800" dirty="0"/>
          </a:p>
        </p:txBody>
      </p:sp>
      <p:sp>
        <p:nvSpPr>
          <p:cNvPr id="5" name="雲朵形 4"/>
          <p:cNvSpPr/>
          <p:nvPr/>
        </p:nvSpPr>
        <p:spPr>
          <a:xfrm>
            <a:off x="178858" y="8220894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上海鼎特適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IPVPN</a:t>
            </a:r>
            <a:endParaRPr lang="en-US" altLang="zh-TW" sz="800" dirty="0"/>
          </a:p>
        </p:txBody>
      </p:sp>
      <p:sp>
        <p:nvSpPr>
          <p:cNvPr id="9" name="雲朵形 8"/>
          <p:cNvSpPr/>
          <p:nvPr/>
        </p:nvSpPr>
        <p:spPr>
          <a:xfrm>
            <a:off x="169616" y="1306907"/>
            <a:ext cx="1170282" cy="43675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高雄鼎基先進</a:t>
            </a:r>
            <a:r>
              <a:rPr lang="en-US" altLang="zh-TW" sz="800" dirty="0" smtClean="0"/>
              <a:t>IPVPN</a:t>
            </a:r>
            <a:endParaRPr lang="en-US" altLang="zh-TW" sz="800" dirty="0"/>
          </a:p>
        </p:txBody>
      </p:sp>
      <p:sp>
        <p:nvSpPr>
          <p:cNvPr id="10" name="雲朵形 9"/>
          <p:cNvSpPr/>
          <p:nvPr/>
        </p:nvSpPr>
        <p:spPr>
          <a:xfrm>
            <a:off x="188258" y="7066376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東</a:t>
            </a:r>
            <a:r>
              <a:rPr lang="zh-TW" altLang="en-US" sz="800" dirty="0" smtClean="0"/>
              <a:t>莞</a:t>
            </a:r>
            <a:r>
              <a:rPr lang="zh-TW" altLang="en-US" sz="800" dirty="0"/>
              <a:t>鼎立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IPVPN</a:t>
            </a:r>
            <a:endParaRPr lang="en-US" altLang="zh-TW" sz="800" dirty="0"/>
          </a:p>
        </p:txBody>
      </p:sp>
      <p:sp>
        <p:nvSpPr>
          <p:cNvPr id="3" name="矩形 2"/>
          <p:cNvSpPr/>
          <p:nvPr/>
        </p:nvSpPr>
        <p:spPr>
          <a:xfrm>
            <a:off x="3503566" y="1082072"/>
            <a:ext cx="1058718" cy="6453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r>
              <a:rPr lang="en-US" altLang="zh-TW" sz="800" dirty="0" err="1">
                <a:solidFill>
                  <a:schemeClr val="tx1"/>
                </a:solidFill>
              </a:rPr>
              <a:t>Sonicwall</a:t>
            </a:r>
            <a:r>
              <a:rPr lang="en-US" altLang="zh-TW" sz="800" dirty="0">
                <a:solidFill>
                  <a:schemeClr val="tx1"/>
                </a:solidFill>
              </a:rPr>
              <a:t> NSA </a:t>
            </a:r>
            <a:r>
              <a:rPr lang="en-US" altLang="zh-TW" sz="800" dirty="0" smtClean="0">
                <a:solidFill>
                  <a:schemeClr val="tx1"/>
                </a:solidFill>
              </a:rPr>
              <a:t>2400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84234" y="1995660"/>
            <a:ext cx="647044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</a:t>
            </a:r>
            <a:r>
              <a:rPr lang="en-US" altLang="zh-TW" sz="800" dirty="0" smtClean="0">
                <a:solidFill>
                  <a:schemeClr val="tx1"/>
                </a:solidFill>
              </a:rPr>
              <a:t>2621XM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09272" y="734498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</a:t>
            </a:r>
            <a:r>
              <a:rPr lang="en-US" altLang="zh-TW" sz="800" dirty="0" smtClean="0">
                <a:solidFill>
                  <a:schemeClr val="tx1"/>
                </a:solidFill>
              </a:rPr>
              <a:t>2621XM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09272" y="8359968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</a:t>
            </a:r>
            <a:r>
              <a:rPr lang="en-US" altLang="zh-TW" sz="800" dirty="0" smtClean="0">
                <a:solidFill>
                  <a:schemeClr val="tx1"/>
                </a:solidFill>
              </a:rPr>
              <a:t>2621XM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009272" y="773547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FortiGate-60D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09272" y="8881022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FortiGate-60D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8" name="雲朵形 17"/>
          <p:cNvSpPr/>
          <p:nvPr/>
        </p:nvSpPr>
        <p:spPr>
          <a:xfrm>
            <a:off x="789698" y="7599582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</a:t>
            </a:r>
            <a:r>
              <a:rPr lang="zh-TW" altLang="en-US" sz="800" dirty="0" smtClean="0"/>
              <a:t>信</a:t>
            </a:r>
            <a:endParaRPr lang="en-US" altLang="zh-TW" sz="800" dirty="0"/>
          </a:p>
        </p:txBody>
      </p:sp>
      <p:sp>
        <p:nvSpPr>
          <p:cNvPr id="19" name="雲朵形 18"/>
          <p:cNvSpPr/>
          <p:nvPr/>
        </p:nvSpPr>
        <p:spPr>
          <a:xfrm>
            <a:off x="782537" y="8743210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</a:t>
            </a:r>
            <a:r>
              <a:rPr lang="zh-TW" altLang="en-US" sz="800" dirty="0" smtClean="0"/>
              <a:t>信</a:t>
            </a:r>
            <a:endParaRPr lang="en-US" altLang="zh-TW" sz="800" dirty="0"/>
          </a:p>
        </p:txBody>
      </p:sp>
      <p:sp>
        <p:nvSpPr>
          <p:cNvPr id="20" name="矩形 19"/>
          <p:cNvSpPr/>
          <p:nvPr/>
        </p:nvSpPr>
        <p:spPr>
          <a:xfrm>
            <a:off x="7696673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DZSAPPRD</a:t>
            </a:r>
            <a:endParaRPr lang="en-US" altLang="zh-TW" sz="800" dirty="0"/>
          </a:p>
        </p:txBody>
      </p:sp>
      <p:sp>
        <p:nvSpPr>
          <p:cNvPr id="21" name="矩形 20"/>
          <p:cNvSpPr/>
          <p:nvPr/>
        </p:nvSpPr>
        <p:spPr>
          <a:xfrm>
            <a:off x="7696673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SAPPRD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8558524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DZSAPDEV</a:t>
            </a:r>
            <a:endParaRPr lang="en-US" altLang="zh-TW" sz="800" dirty="0"/>
          </a:p>
        </p:txBody>
      </p:sp>
      <p:sp>
        <p:nvSpPr>
          <p:cNvPr id="23" name="矩形 22"/>
          <p:cNvSpPr/>
          <p:nvPr/>
        </p:nvSpPr>
        <p:spPr>
          <a:xfrm>
            <a:off x="8558524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SAPDEV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0467019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DZSAPAP1</a:t>
            </a:r>
            <a:endParaRPr lang="en-US" altLang="zh-TW" sz="800" dirty="0"/>
          </a:p>
        </p:txBody>
      </p:sp>
      <p:sp>
        <p:nvSpPr>
          <p:cNvPr id="25" name="矩形 24"/>
          <p:cNvSpPr/>
          <p:nvPr/>
        </p:nvSpPr>
        <p:spPr>
          <a:xfrm>
            <a:off x="942713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SAPAP1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133922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DZSAPSOL</a:t>
            </a:r>
            <a:endParaRPr lang="en-US" altLang="zh-TW" sz="800" dirty="0"/>
          </a:p>
        </p:txBody>
      </p:sp>
      <p:sp>
        <p:nvSpPr>
          <p:cNvPr id="27" name="矩形 26"/>
          <p:cNvSpPr/>
          <p:nvPr/>
        </p:nvSpPr>
        <p:spPr>
          <a:xfrm>
            <a:off x="10451814" y="1332495"/>
            <a:ext cx="792000" cy="48238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SAPSOL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942713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DZSAPHV</a:t>
            </a:r>
            <a:endParaRPr lang="en-US" altLang="zh-TW" sz="800" dirty="0"/>
          </a:p>
        </p:txBody>
      </p:sp>
      <p:sp>
        <p:nvSpPr>
          <p:cNvPr id="29" name="矩形 28"/>
          <p:cNvSpPr/>
          <p:nvPr/>
        </p:nvSpPr>
        <p:spPr>
          <a:xfrm>
            <a:off x="9421511" y="923779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AVIRA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133922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SAPSQA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8371189" y="2580617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68839" y="1980341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43" name="肘形接點 42"/>
          <p:cNvCxnSpPr>
            <a:stCxn id="3" idx="2"/>
            <a:endCxn id="39" idx="0"/>
          </p:cNvCxnSpPr>
          <p:nvPr/>
        </p:nvCxnSpPr>
        <p:spPr>
          <a:xfrm rot="16200000" flipH="1">
            <a:off x="4030768" y="1729534"/>
            <a:ext cx="252964" cy="24865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5978469" y="1201129"/>
            <a:ext cx="697923" cy="207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978469" y="1553898"/>
            <a:ext cx="697923" cy="2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51" name="直線接點 50"/>
          <p:cNvCxnSpPr>
            <a:stCxn id="18" idx="0"/>
            <a:endCxn id="16" idx="1"/>
          </p:cNvCxnSpPr>
          <p:nvPr/>
        </p:nvCxnSpPr>
        <p:spPr>
          <a:xfrm flipV="1">
            <a:off x="1868798" y="7903664"/>
            <a:ext cx="140474" cy="191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2692389" y="5740697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2690070" y="6533380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64" name="矩形 63"/>
          <p:cNvSpPr/>
          <p:nvPr/>
        </p:nvSpPr>
        <p:spPr>
          <a:xfrm>
            <a:off x="3728771" y="6345658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0" name="矩形 89"/>
          <p:cNvSpPr/>
          <p:nvPr/>
        </p:nvSpPr>
        <p:spPr>
          <a:xfrm>
            <a:off x="4709731" y="574346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2" name="矩形 91"/>
          <p:cNvSpPr/>
          <p:nvPr/>
        </p:nvSpPr>
        <p:spPr>
          <a:xfrm>
            <a:off x="4708299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3" name="矩形 92"/>
          <p:cNvSpPr/>
          <p:nvPr/>
        </p:nvSpPr>
        <p:spPr>
          <a:xfrm>
            <a:off x="5731897" y="63476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4" name="矩形 93"/>
          <p:cNvSpPr/>
          <p:nvPr/>
        </p:nvSpPr>
        <p:spPr>
          <a:xfrm>
            <a:off x="6723538" y="5675784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6" name="矩形 95"/>
          <p:cNvSpPr/>
          <p:nvPr/>
        </p:nvSpPr>
        <p:spPr>
          <a:xfrm>
            <a:off x="6724052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7" name="矩形 96"/>
          <p:cNvSpPr/>
          <p:nvPr/>
        </p:nvSpPr>
        <p:spPr>
          <a:xfrm>
            <a:off x="7778453" y="6360098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8" name="矩形 97"/>
          <p:cNvSpPr/>
          <p:nvPr/>
        </p:nvSpPr>
        <p:spPr>
          <a:xfrm>
            <a:off x="8841659" y="56989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9" name="矩形 98"/>
          <p:cNvSpPr/>
          <p:nvPr/>
        </p:nvSpPr>
        <p:spPr>
          <a:xfrm>
            <a:off x="9845082" y="5687488"/>
            <a:ext cx="792000" cy="252000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EI5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8841417" y="608475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101" name="矩形 100"/>
          <p:cNvSpPr/>
          <p:nvPr/>
        </p:nvSpPr>
        <p:spPr>
          <a:xfrm>
            <a:off x="9917081" y="6364892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cxnSp>
        <p:nvCxnSpPr>
          <p:cNvPr id="103" name="肘形接點 102"/>
          <p:cNvCxnSpPr>
            <a:stCxn id="39" idx="1"/>
            <a:endCxn id="309" idx="0"/>
          </p:cNvCxnSpPr>
          <p:nvPr/>
        </p:nvCxnSpPr>
        <p:spPr>
          <a:xfrm rot="10800000" flipH="1" flipV="1">
            <a:off x="3068838" y="2241152"/>
            <a:ext cx="982841" cy="3501947"/>
          </a:xfrm>
          <a:prstGeom prst="bentConnector4">
            <a:avLst>
              <a:gd name="adj1" fmla="val -45743"/>
              <a:gd name="adj2" fmla="val 9245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肘形接點 107"/>
          <p:cNvCxnSpPr>
            <a:stCxn id="4" idx="0"/>
            <a:endCxn id="3" idx="0"/>
          </p:cNvCxnSpPr>
          <p:nvPr/>
        </p:nvCxnSpPr>
        <p:spPr>
          <a:xfrm>
            <a:off x="1319347" y="404093"/>
            <a:ext cx="2713578" cy="677979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肘形接點 109"/>
          <p:cNvCxnSpPr>
            <a:stCxn id="8" idx="0"/>
            <a:endCxn id="3" idx="1"/>
          </p:cNvCxnSpPr>
          <p:nvPr/>
        </p:nvCxnSpPr>
        <p:spPr>
          <a:xfrm>
            <a:off x="1386688" y="964283"/>
            <a:ext cx="2116878" cy="44044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肘形接點 111"/>
          <p:cNvCxnSpPr>
            <a:stCxn id="14" idx="1"/>
            <a:endCxn id="10" idx="0"/>
          </p:cNvCxnSpPr>
          <p:nvPr/>
        </p:nvCxnSpPr>
        <p:spPr>
          <a:xfrm rot="10800000">
            <a:off x="1267358" y="7372376"/>
            <a:ext cx="741914" cy="140798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肘形接點 118"/>
          <p:cNvCxnSpPr>
            <a:stCxn id="5" idx="0"/>
            <a:endCxn id="15" idx="1"/>
          </p:cNvCxnSpPr>
          <p:nvPr/>
        </p:nvCxnSpPr>
        <p:spPr>
          <a:xfrm>
            <a:off x="1257958" y="8526894"/>
            <a:ext cx="751314" cy="126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矩形 249"/>
          <p:cNvSpPr/>
          <p:nvPr/>
        </p:nvSpPr>
        <p:spPr>
          <a:xfrm>
            <a:off x="10718846" y="2576364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9" name="矩形 258"/>
          <p:cNvSpPr/>
          <p:nvPr/>
        </p:nvSpPr>
        <p:spPr>
          <a:xfrm>
            <a:off x="3910940" y="4367199"/>
            <a:ext cx="680785" cy="4503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DZNAS</a:t>
            </a:r>
          </a:p>
        </p:txBody>
      </p:sp>
      <p:sp>
        <p:nvSpPr>
          <p:cNvPr id="260" name="矩形 259"/>
          <p:cNvSpPr/>
          <p:nvPr/>
        </p:nvSpPr>
        <p:spPr>
          <a:xfrm>
            <a:off x="6568581" y="3960925"/>
            <a:ext cx="852514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TSCII/</a:t>
            </a:r>
            <a:r>
              <a:rPr lang="zh-TW" altLang="en-US" sz="800" dirty="0" smtClean="0"/>
              <a:t>中國終端機</a:t>
            </a:r>
            <a:endParaRPr lang="en-US" altLang="zh-TW" sz="800" dirty="0" smtClean="0"/>
          </a:p>
        </p:txBody>
      </p:sp>
      <p:sp>
        <p:nvSpPr>
          <p:cNvPr id="262" name="矩形 261"/>
          <p:cNvSpPr/>
          <p:nvPr/>
        </p:nvSpPr>
        <p:spPr>
          <a:xfrm>
            <a:off x="3064887" y="4359723"/>
            <a:ext cx="792000" cy="46336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ShangHai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63" name="矩形 262"/>
          <p:cNvSpPr/>
          <p:nvPr/>
        </p:nvSpPr>
        <p:spPr>
          <a:xfrm>
            <a:off x="3065704" y="4890238"/>
            <a:ext cx="792000" cy="46608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TSCIII</a:t>
            </a:r>
            <a:endParaRPr lang="en-US" altLang="zh-TW" sz="800" dirty="0"/>
          </a:p>
        </p:txBody>
      </p:sp>
      <p:sp>
        <p:nvSpPr>
          <p:cNvPr id="265" name="矩形 264"/>
          <p:cNvSpPr/>
          <p:nvPr/>
        </p:nvSpPr>
        <p:spPr>
          <a:xfrm>
            <a:off x="5660890" y="4308487"/>
            <a:ext cx="845955" cy="10477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DZSQL2/WEB </a:t>
            </a:r>
          </a:p>
        </p:txBody>
      </p:sp>
      <p:sp>
        <p:nvSpPr>
          <p:cNvPr id="266" name="矩形 265"/>
          <p:cNvSpPr/>
          <p:nvPr/>
        </p:nvSpPr>
        <p:spPr>
          <a:xfrm>
            <a:off x="5656445" y="3462492"/>
            <a:ext cx="834291" cy="43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MAIL/LINUX</a:t>
            </a:r>
          </a:p>
        </p:txBody>
      </p:sp>
      <p:sp>
        <p:nvSpPr>
          <p:cNvPr id="267" name="矩形 266"/>
          <p:cNvSpPr/>
          <p:nvPr/>
        </p:nvSpPr>
        <p:spPr>
          <a:xfrm>
            <a:off x="3909826" y="4885358"/>
            <a:ext cx="681242" cy="46745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DZFS/</a:t>
            </a:r>
            <a:r>
              <a:rPr lang="zh-TW" altLang="en-US" sz="800" dirty="0" smtClean="0"/>
              <a:t>加解密</a:t>
            </a:r>
            <a:endParaRPr lang="en-US" altLang="zh-TW" sz="800" dirty="0" smtClean="0"/>
          </a:p>
        </p:txBody>
      </p:sp>
      <p:sp>
        <p:nvSpPr>
          <p:cNvPr id="268" name="矩形 267"/>
          <p:cNvSpPr/>
          <p:nvPr/>
        </p:nvSpPr>
        <p:spPr>
          <a:xfrm>
            <a:off x="3909826" y="3957182"/>
            <a:ext cx="679617" cy="335739"/>
          </a:xfrm>
          <a:prstGeom prst="rect">
            <a:avLst/>
          </a:prstGeom>
          <a:solidFill>
            <a:srgbClr val="1F4E7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TRD1/AD1</a:t>
            </a:r>
          </a:p>
        </p:txBody>
      </p:sp>
      <p:sp>
        <p:nvSpPr>
          <p:cNvPr id="270" name="矩形 269"/>
          <p:cNvSpPr/>
          <p:nvPr/>
        </p:nvSpPr>
        <p:spPr>
          <a:xfrm>
            <a:off x="6579370" y="4513198"/>
            <a:ext cx="841725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TST/</a:t>
            </a:r>
            <a:r>
              <a:rPr lang="zh-TW" altLang="en-US" sz="800" dirty="0" smtClean="0"/>
              <a:t>台中終端機</a:t>
            </a:r>
            <a:endParaRPr lang="en-US" altLang="zh-TW" sz="800" dirty="0" smtClean="0"/>
          </a:p>
        </p:txBody>
      </p:sp>
      <p:sp>
        <p:nvSpPr>
          <p:cNvPr id="271" name="矩形 270"/>
          <p:cNvSpPr/>
          <p:nvPr/>
        </p:nvSpPr>
        <p:spPr>
          <a:xfrm>
            <a:off x="6579369" y="5070756"/>
            <a:ext cx="841725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DZHPSQL2/SQL</a:t>
            </a:r>
          </a:p>
        </p:txBody>
      </p:sp>
      <p:sp>
        <p:nvSpPr>
          <p:cNvPr id="272" name="矩形 271"/>
          <p:cNvSpPr/>
          <p:nvPr/>
        </p:nvSpPr>
        <p:spPr>
          <a:xfrm>
            <a:off x="6570721" y="3658843"/>
            <a:ext cx="832801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DZ1F/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</p:txBody>
      </p:sp>
      <p:sp>
        <p:nvSpPr>
          <p:cNvPr id="273" name="文字方塊 272"/>
          <p:cNvSpPr txBox="1"/>
          <p:nvPr/>
        </p:nvSpPr>
        <p:spPr>
          <a:xfrm>
            <a:off x="3026461" y="6756646"/>
            <a:ext cx="20197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4" name="文字方塊 273"/>
          <p:cNvSpPr txBox="1"/>
          <p:nvPr/>
        </p:nvSpPr>
        <p:spPr>
          <a:xfrm>
            <a:off x="3929091" y="6755658"/>
            <a:ext cx="19877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B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5" name="文字方塊 274"/>
          <p:cNvSpPr txBox="1"/>
          <p:nvPr/>
        </p:nvSpPr>
        <p:spPr>
          <a:xfrm>
            <a:off x="4934979" y="6745297"/>
            <a:ext cx="19717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C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7" name="文字方塊 276"/>
          <p:cNvSpPr txBox="1"/>
          <p:nvPr/>
        </p:nvSpPr>
        <p:spPr>
          <a:xfrm>
            <a:off x="5966754" y="6743878"/>
            <a:ext cx="20678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D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8" name="文字方塊 277"/>
          <p:cNvSpPr txBox="1"/>
          <p:nvPr/>
        </p:nvSpPr>
        <p:spPr>
          <a:xfrm>
            <a:off x="6987121" y="6717340"/>
            <a:ext cx="19075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E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1" name="文字方塊 280"/>
          <p:cNvSpPr txBox="1"/>
          <p:nvPr/>
        </p:nvSpPr>
        <p:spPr>
          <a:xfrm>
            <a:off x="7918040" y="6723206"/>
            <a:ext cx="18755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F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2" name="文字方塊 281"/>
          <p:cNvSpPr txBox="1"/>
          <p:nvPr/>
        </p:nvSpPr>
        <p:spPr>
          <a:xfrm>
            <a:off x="9061073" y="6725426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G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3" name="文字方塊 282"/>
          <p:cNvSpPr txBox="1"/>
          <p:nvPr/>
        </p:nvSpPr>
        <p:spPr>
          <a:xfrm>
            <a:off x="10163754" y="6712327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H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cxnSp>
        <p:nvCxnSpPr>
          <p:cNvPr id="285" name="肘形接點 284"/>
          <p:cNvCxnSpPr>
            <a:stCxn id="39" idx="1"/>
            <a:endCxn id="60" idx="1"/>
          </p:cNvCxnSpPr>
          <p:nvPr/>
        </p:nvCxnSpPr>
        <p:spPr>
          <a:xfrm rot="10800000" flipV="1">
            <a:off x="2692389" y="2241152"/>
            <a:ext cx="376450" cy="3611711"/>
          </a:xfrm>
          <a:prstGeom prst="bentConnector3">
            <a:avLst>
              <a:gd name="adj1" fmla="val 16072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肘形接點 286"/>
          <p:cNvCxnSpPr>
            <a:stCxn id="309" idx="2"/>
            <a:endCxn id="64" idx="0"/>
          </p:cNvCxnSpPr>
          <p:nvPr/>
        </p:nvCxnSpPr>
        <p:spPr>
          <a:xfrm rot="16200000" flipH="1">
            <a:off x="3863113" y="6155999"/>
            <a:ext cx="378225" cy="109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肘形接點 288"/>
          <p:cNvCxnSpPr>
            <a:stCxn id="308" idx="1"/>
            <a:endCxn id="90" idx="3"/>
          </p:cNvCxnSpPr>
          <p:nvPr/>
        </p:nvCxnSpPr>
        <p:spPr>
          <a:xfrm rot="10800000">
            <a:off x="5357731" y="5859785"/>
            <a:ext cx="328514" cy="27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肘形接點 292"/>
          <p:cNvCxnSpPr>
            <a:stCxn id="304" idx="1"/>
            <a:endCxn id="94" idx="3"/>
          </p:cNvCxnSpPr>
          <p:nvPr/>
        </p:nvCxnSpPr>
        <p:spPr>
          <a:xfrm rot="10800000">
            <a:off x="7371538" y="5792104"/>
            <a:ext cx="334916" cy="11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肘形接點 296"/>
          <p:cNvCxnSpPr>
            <a:stCxn id="99" idx="1"/>
            <a:endCxn id="98" idx="3"/>
          </p:cNvCxnSpPr>
          <p:nvPr/>
        </p:nvCxnSpPr>
        <p:spPr>
          <a:xfrm rot="10800000" flipV="1">
            <a:off x="9489660" y="5813487"/>
            <a:ext cx="355423" cy="177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矩形 299"/>
          <p:cNvSpPr/>
          <p:nvPr/>
        </p:nvSpPr>
        <p:spPr>
          <a:xfrm>
            <a:off x="6573617" y="3371227"/>
            <a:ext cx="834292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VOICE G/W</a:t>
            </a:r>
          </a:p>
        </p:txBody>
      </p:sp>
      <p:sp>
        <p:nvSpPr>
          <p:cNvPr id="304" name="矩形 303"/>
          <p:cNvSpPr/>
          <p:nvPr/>
        </p:nvSpPr>
        <p:spPr>
          <a:xfrm>
            <a:off x="7706454" y="5675903"/>
            <a:ext cx="792000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8" name="矩形 307"/>
          <p:cNvSpPr/>
          <p:nvPr/>
        </p:nvSpPr>
        <p:spPr>
          <a:xfrm>
            <a:off x="5686245" y="5743738"/>
            <a:ext cx="741498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9" name="矩形 308"/>
          <p:cNvSpPr/>
          <p:nvPr/>
        </p:nvSpPr>
        <p:spPr>
          <a:xfrm>
            <a:off x="3670657" y="5743100"/>
            <a:ext cx="762046" cy="224333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35" name="矩形 334"/>
          <p:cNvSpPr/>
          <p:nvPr/>
        </p:nvSpPr>
        <p:spPr>
          <a:xfrm>
            <a:off x="11005310" y="5684191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cxnSp>
        <p:nvCxnSpPr>
          <p:cNvPr id="337" name="肘形接點 336"/>
          <p:cNvCxnSpPr>
            <a:stCxn id="99" idx="0"/>
            <a:endCxn id="335" idx="0"/>
          </p:cNvCxnSpPr>
          <p:nvPr/>
        </p:nvCxnSpPr>
        <p:spPr>
          <a:xfrm rot="5400000" flipH="1" flipV="1">
            <a:off x="10783548" y="5141726"/>
            <a:ext cx="3297" cy="1088228"/>
          </a:xfrm>
          <a:prstGeom prst="bentConnector3">
            <a:avLst>
              <a:gd name="adj1" fmla="val 703357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文字方塊 337"/>
          <p:cNvSpPr txBox="1"/>
          <p:nvPr/>
        </p:nvSpPr>
        <p:spPr>
          <a:xfrm>
            <a:off x="11208283" y="6726425"/>
            <a:ext cx="24205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W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365" name="矩形 364"/>
          <p:cNvSpPr/>
          <p:nvPr/>
        </p:nvSpPr>
        <p:spPr>
          <a:xfrm>
            <a:off x="3792790" y="7785804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67" name="肘形接點 366"/>
          <p:cNvCxnSpPr>
            <a:stCxn id="16" idx="3"/>
            <a:endCxn id="365" idx="1"/>
          </p:cNvCxnSpPr>
          <p:nvPr/>
        </p:nvCxnSpPr>
        <p:spPr>
          <a:xfrm flipV="1">
            <a:off x="2849894" y="7903294"/>
            <a:ext cx="942896" cy="37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矩形 367"/>
          <p:cNvSpPr/>
          <p:nvPr/>
        </p:nvSpPr>
        <p:spPr>
          <a:xfrm>
            <a:off x="3791095" y="8106013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D60T2822/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</p:txBody>
      </p:sp>
      <p:sp>
        <p:nvSpPr>
          <p:cNvPr id="369" name="矩形 368"/>
          <p:cNvSpPr/>
          <p:nvPr/>
        </p:nvSpPr>
        <p:spPr>
          <a:xfrm>
            <a:off x="4876758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DLTS/</a:t>
            </a:r>
            <a:r>
              <a:rPr lang="zh-TW" altLang="en-US" sz="800" dirty="0" smtClean="0"/>
              <a:t>終端機</a:t>
            </a:r>
            <a:endParaRPr lang="en-US" altLang="zh-TW" sz="800" dirty="0"/>
          </a:p>
        </p:txBody>
      </p:sp>
      <p:sp>
        <p:nvSpPr>
          <p:cNvPr id="370" name="矩形 369"/>
          <p:cNvSpPr/>
          <p:nvPr/>
        </p:nvSpPr>
        <p:spPr>
          <a:xfrm>
            <a:off x="5968834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DLBK1/NAS</a:t>
            </a:r>
          </a:p>
        </p:txBody>
      </p:sp>
      <p:cxnSp>
        <p:nvCxnSpPr>
          <p:cNvPr id="372" name="肘形接點 371"/>
          <p:cNvCxnSpPr>
            <a:stCxn id="365" idx="2"/>
            <a:endCxn id="368" idx="0"/>
          </p:cNvCxnSpPr>
          <p:nvPr/>
        </p:nvCxnSpPr>
        <p:spPr>
          <a:xfrm rot="16200000" flipH="1">
            <a:off x="4244147" y="8063104"/>
            <a:ext cx="85230" cy="5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肘形接點 373"/>
          <p:cNvCxnSpPr>
            <a:stCxn id="365" idx="2"/>
            <a:endCxn id="369" idx="0"/>
          </p:cNvCxnSpPr>
          <p:nvPr/>
        </p:nvCxnSpPr>
        <p:spPr>
          <a:xfrm rot="16200000" flipH="1">
            <a:off x="4782217" y="7525035"/>
            <a:ext cx="94755" cy="108625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肘形接點 375"/>
          <p:cNvCxnSpPr>
            <a:stCxn id="365" idx="2"/>
            <a:endCxn id="370" idx="0"/>
          </p:cNvCxnSpPr>
          <p:nvPr/>
        </p:nvCxnSpPr>
        <p:spPr>
          <a:xfrm rot="16200000" flipH="1">
            <a:off x="5328255" y="6978997"/>
            <a:ext cx="94755" cy="217832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矩形 384"/>
          <p:cNvSpPr/>
          <p:nvPr/>
        </p:nvSpPr>
        <p:spPr>
          <a:xfrm>
            <a:off x="3792790" y="9301934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86" name="肘形接點 385"/>
          <p:cNvCxnSpPr>
            <a:stCxn id="17" idx="3"/>
            <a:endCxn id="385" idx="1"/>
          </p:cNvCxnSpPr>
          <p:nvPr/>
        </p:nvCxnSpPr>
        <p:spPr>
          <a:xfrm>
            <a:off x="2849894" y="9049212"/>
            <a:ext cx="942896" cy="37021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矩形 390"/>
          <p:cNvSpPr/>
          <p:nvPr/>
        </p:nvSpPr>
        <p:spPr>
          <a:xfrm>
            <a:off x="3789621" y="8782122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DINTEXDB1/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</p:txBody>
      </p:sp>
      <p:cxnSp>
        <p:nvCxnSpPr>
          <p:cNvPr id="398" name="肘形接點 397"/>
          <p:cNvCxnSpPr>
            <a:stCxn id="17" idx="1"/>
            <a:endCxn id="19" idx="0"/>
          </p:cNvCxnSpPr>
          <p:nvPr/>
        </p:nvCxnSpPr>
        <p:spPr>
          <a:xfrm rot="10800000">
            <a:off x="1861638" y="9049210"/>
            <a:ext cx="147635" cy="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肘形接點 409"/>
          <p:cNvCxnSpPr>
            <a:stCxn id="39" idx="1"/>
            <a:endCxn id="13" idx="3"/>
          </p:cNvCxnSpPr>
          <p:nvPr/>
        </p:nvCxnSpPr>
        <p:spPr>
          <a:xfrm rot="10800000">
            <a:off x="1031279" y="2163851"/>
            <a:ext cx="2037561" cy="7730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肘形接點 411"/>
          <p:cNvCxnSpPr>
            <a:stCxn id="20" idx="2"/>
            <a:endCxn id="36" idx="0"/>
          </p:cNvCxnSpPr>
          <p:nvPr/>
        </p:nvCxnSpPr>
        <p:spPr>
          <a:xfrm rot="16200000" flipH="1">
            <a:off x="8453353" y="2079967"/>
            <a:ext cx="139970" cy="86133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肘形接點 413"/>
          <p:cNvCxnSpPr>
            <a:stCxn id="22" idx="2"/>
            <a:endCxn id="36" idx="0"/>
          </p:cNvCxnSpPr>
          <p:nvPr/>
        </p:nvCxnSpPr>
        <p:spPr>
          <a:xfrm rot="5400000">
            <a:off x="8884279" y="2510372"/>
            <a:ext cx="139970" cy="52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肘形接點 415"/>
          <p:cNvCxnSpPr>
            <a:stCxn id="24" idx="2"/>
            <a:endCxn id="36" idx="0"/>
          </p:cNvCxnSpPr>
          <p:nvPr/>
        </p:nvCxnSpPr>
        <p:spPr>
          <a:xfrm rot="5400000">
            <a:off x="9838526" y="1556124"/>
            <a:ext cx="139970" cy="190901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肘形接點 417"/>
          <p:cNvCxnSpPr>
            <a:stCxn id="26" idx="2"/>
            <a:endCxn id="36" idx="0"/>
          </p:cNvCxnSpPr>
          <p:nvPr/>
        </p:nvCxnSpPr>
        <p:spPr>
          <a:xfrm rot="5400000">
            <a:off x="10277826" y="1123218"/>
            <a:ext cx="133576" cy="278122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肘形接點 421"/>
          <p:cNvCxnSpPr>
            <a:stCxn id="28" idx="2"/>
            <a:endCxn id="36" idx="0"/>
          </p:cNvCxnSpPr>
          <p:nvPr/>
        </p:nvCxnSpPr>
        <p:spPr>
          <a:xfrm rot="5400000">
            <a:off x="9321781" y="2079263"/>
            <a:ext cx="133576" cy="86913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肘形接點 423"/>
          <p:cNvCxnSpPr>
            <a:stCxn id="20" idx="2"/>
            <a:endCxn id="250" idx="0"/>
          </p:cNvCxnSpPr>
          <p:nvPr/>
        </p:nvCxnSpPr>
        <p:spPr>
          <a:xfrm rot="16200000" flipH="1">
            <a:off x="9629308" y="904011"/>
            <a:ext cx="135717" cy="32089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肘形接點 425"/>
          <p:cNvCxnSpPr>
            <a:stCxn id="22" idx="2"/>
            <a:endCxn id="250" idx="0"/>
          </p:cNvCxnSpPr>
          <p:nvPr/>
        </p:nvCxnSpPr>
        <p:spPr>
          <a:xfrm rot="16200000" flipH="1">
            <a:off x="10060234" y="1334937"/>
            <a:ext cx="135717" cy="234713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肘形接點 427"/>
          <p:cNvCxnSpPr>
            <a:stCxn id="24" idx="2"/>
            <a:endCxn id="250" idx="0"/>
          </p:cNvCxnSpPr>
          <p:nvPr/>
        </p:nvCxnSpPr>
        <p:spPr>
          <a:xfrm rot="16200000" flipH="1">
            <a:off x="11014481" y="2289184"/>
            <a:ext cx="135717" cy="43864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肘形接點 430"/>
          <p:cNvCxnSpPr>
            <a:stCxn id="26" idx="2"/>
            <a:endCxn id="250" idx="0"/>
          </p:cNvCxnSpPr>
          <p:nvPr/>
        </p:nvCxnSpPr>
        <p:spPr>
          <a:xfrm rot="5400000">
            <a:off x="11453782" y="2294920"/>
            <a:ext cx="129323" cy="433565"/>
          </a:xfrm>
          <a:prstGeom prst="bentConnector3">
            <a:avLst>
              <a:gd name="adj1" fmla="val 46317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肘形接點 432"/>
          <p:cNvCxnSpPr>
            <a:stCxn id="28" idx="2"/>
            <a:endCxn id="250" idx="0"/>
          </p:cNvCxnSpPr>
          <p:nvPr/>
        </p:nvCxnSpPr>
        <p:spPr>
          <a:xfrm rot="16200000" flipH="1">
            <a:off x="10497736" y="1772439"/>
            <a:ext cx="129323" cy="1478525"/>
          </a:xfrm>
          <a:prstGeom prst="bentConnector3">
            <a:avLst>
              <a:gd name="adj1" fmla="val 5184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肘形接點 434"/>
          <p:cNvCxnSpPr>
            <a:stCxn id="36" idx="2"/>
            <a:endCxn id="241" idx="0"/>
          </p:cNvCxnSpPr>
          <p:nvPr/>
        </p:nvCxnSpPr>
        <p:spPr>
          <a:xfrm rot="16200000" flipH="1">
            <a:off x="8842371" y="2892426"/>
            <a:ext cx="223777" cy="51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肘形接點 437"/>
          <p:cNvCxnSpPr>
            <a:stCxn id="250" idx="2"/>
            <a:endCxn id="241" idx="0"/>
          </p:cNvCxnSpPr>
          <p:nvPr/>
        </p:nvCxnSpPr>
        <p:spPr>
          <a:xfrm rot="5400000">
            <a:off x="10014073" y="1716984"/>
            <a:ext cx="228030" cy="234714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肘形接點 439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肘形接點 441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接點 448"/>
          <p:cNvCxnSpPr>
            <a:stCxn id="40" idx="2"/>
            <a:endCxn id="42" idx="0"/>
          </p:cNvCxnSpPr>
          <p:nvPr/>
        </p:nvCxnSpPr>
        <p:spPr>
          <a:xfrm>
            <a:off x="6327431" y="1408655"/>
            <a:ext cx="0" cy="14524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肘形接點 450"/>
          <p:cNvCxnSpPr>
            <a:stCxn id="39" idx="1"/>
            <a:endCxn id="263" idx="1"/>
          </p:cNvCxnSpPr>
          <p:nvPr/>
        </p:nvCxnSpPr>
        <p:spPr>
          <a:xfrm rot="10800000" flipV="1">
            <a:off x="3065705" y="2241152"/>
            <a:ext cx="3135" cy="2882129"/>
          </a:xfrm>
          <a:prstGeom prst="bentConnector3">
            <a:avLst>
              <a:gd name="adj1" fmla="val 7391866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矩形 494"/>
          <p:cNvSpPr/>
          <p:nvPr/>
        </p:nvSpPr>
        <p:spPr>
          <a:xfrm>
            <a:off x="2616110" y="6286759"/>
            <a:ext cx="792000" cy="16034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A1SAP-NAS/NAS</a:t>
            </a:r>
          </a:p>
        </p:txBody>
      </p:sp>
      <p:sp>
        <p:nvSpPr>
          <p:cNvPr id="498" name="矩形 497"/>
          <p:cNvSpPr/>
          <p:nvPr/>
        </p:nvSpPr>
        <p:spPr>
          <a:xfrm>
            <a:off x="8805636" y="6464927"/>
            <a:ext cx="720595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RD-NAS/NAS</a:t>
            </a:r>
          </a:p>
        </p:txBody>
      </p:sp>
      <p:sp>
        <p:nvSpPr>
          <p:cNvPr id="117" name="文字方塊 116"/>
          <p:cNvSpPr txBox="1"/>
          <p:nvPr/>
        </p:nvSpPr>
        <p:spPr>
          <a:xfrm>
            <a:off x="8312166" y="9020849"/>
            <a:ext cx="43097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DingZing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Advanced Materials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network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architecture diagram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6" name="直線接點 45"/>
          <p:cNvCxnSpPr>
            <a:stCxn id="304" idx="2"/>
            <a:endCxn id="97" idx="0"/>
          </p:cNvCxnSpPr>
          <p:nvPr/>
        </p:nvCxnSpPr>
        <p:spPr>
          <a:xfrm flipH="1">
            <a:off x="8102453" y="5908541"/>
            <a:ext cx="1" cy="45155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矩形 180"/>
          <p:cNvSpPr/>
          <p:nvPr/>
        </p:nvSpPr>
        <p:spPr>
          <a:xfrm>
            <a:off x="7037923" y="8109188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</p:txBody>
      </p:sp>
      <p:cxnSp>
        <p:nvCxnSpPr>
          <p:cNvPr id="73" name="肘形接點 72"/>
          <p:cNvCxnSpPr>
            <a:stCxn id="365" idx="2"/>
            <a:endCxn id="181" idx="0"/>
          </p:cNvCxnSpPr>
          <p:nvPr/>
        </p:nvCxnSpPr>
        <p:spPr>
          <a:xfrm rot="16200000" flipH="1">
            <a:off x="5864833" y="6442418"/>
            <a:ext cx="88405" cy="324513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矩形 183"/>
          <p:cNvSpPr/>
          <p:nvPr/>
        </p:nvSpPr>
        <p:spPr>
          <a:xfrm>
            <a:off x="7048626" y="8854805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</p:txBody>
      </p:sp>
      <p:cxnSp>
        <p:nvCxnSpPr>
          <p:cNvPr id="76" name="肘形接點 75"/>
          <p:cNvCxnSpPr>
            <a:stCxn id="385" idx="0"/>
            <a:endCxn id="391" idx="2"/>
          </p:cNvCxnSpPr>
          <p:nvPr/>
        </p:nvCxnSpPr>
        <p:spPr>
          <a:xfrm rot="16200000" flipV="1">
            <a:off x="4227283" y="9242747"/>
            <a:ext cx="117486" cy="88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肘形接點 81"/>
          <p:cNvCxnSpPr>
            <a:stCxn id="385" idx="3"/>
            <a:endCxn id="184" idx="2"/>
          </p:cNvCxnSpPr>
          <p:nvPr/>
        </p:nvCxnSpPr>
        <p:spPr>
          <a:xfrm flipV="1">
            <a:off x="4780147" y="9089784"/>
            <a:ext cx="2762158" cy="329640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肘形接點 103"/>
          <p:cNvCxnSpPr>
            <a:stCxn id="14" idx="3"/>
            <a:endCxn id="365" idx="0"/>
          </p:cNvCxnSpPr>
          <p:nvPr/>
        </p:nvCxnSpPr>
        <p:spPr>
          <a:xfrm>
            <a:off x="2849894" y="7513174"/>
            <a:ext cx="1436575" cy="272630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肘形接點 110"/>
          <p:cNvCxnSpPr>
            <a:stCxn id="15" idx="3"/>
            <a:endCxn id="385" idx="1"/>
          </p:cNvCxnSpPr>
          <p:nvPr/>
        </p:nvCxnSpPr>
        <p:spPr>
          <a:xfrm>
            <a:off x="2849894" y="8528158"/>
            <a:ext cx="942896" cy="89126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11810999" y="9203112"/>
            <a:ext cx="766011" cy="198063"/>
          </a:xfrm>
        </p:spPr>
        <p:txBody>
          <a:bodyPr lIns="0" tIns="0" rIns="0" bIns="0"/>
          <a:lstStyle/>
          <a:p>
            <a:pPr algn="r"/>
            <a:fld id="{48F4DA70-87E1-418D-8563-A0874F1B7095}" type="datetime1">
              <a:rPr lang="zh-TW" altLang="en-US" sz="1200" smtClean="0"/>
              <a:pPr algn="r"/>
              <a:t>2017/02/24</a:t>
            </a:fld>
            <a:endParaRPr lang="zh-TW" altLang="en-US" sz="1200" dirty="0"/>
          </a:p>
        </p:txBody>
      </p:sp>
      <p:sp>
        <p:nvSpPr>
          <p:cNvPr id="206" name="文字方塊 205"/>
          <p:cNvSpPr txBox="1"/>
          <p:nvPr/>
        </p:nvSpPr>
        <p:spPr>
          <a:xfrm>
            <a:off x="5901060" y="186255"/>
            <a:ext cx="38472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zh-TW" altLang="en-US" sz="1000" dirty="0" smtClean="0"/>
              <a:t>辦公室</a:t>
            </a:r>
            <a:endParaRPr lang="zh-TW" altLang="en-US" sz="1000" dirty="0"/>
          </a:p>
        </p:txBody>
      </p:sp>
      <p:sp>
        <p:nvSpPr>
          <p:cNvPr id="176" name="矩形 175"/>
          <p:cNvSpPr/>
          <p:nvPr/>
        </p:nvSpPr>
        <p:spPr>
          <a:xfrm>
            <a:off x="4649697" y="5081098"/>
            <a:ext cx="743048" cy="27171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700" b="1" dirty="0" smtClean="0"/>
              <a:t>DZDC1</a:t>
            </a:r>
          </a:p>
        </p:txBody>
      </p:sp>
      <p:sp>
        <p:nvSpPr>
          <p:cNvPr id="61" name="圓角矩形 60"/>
          <p:cNvSpPr/>
          <p:nvPr/>
        </p:nvSpPr>
        <p:spPr>
          <a:xfrm>
            <a:off x="4595552" y="5581735"/>
            <a:ext cx="1955717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5" name="圓角矩形 184"/>
          <p:cNvSpPr/>
          <p:nvPr/>
        </p:nvSpPr>
        <p:spPr>
          <a:xfrm>
            <a:off x="6610180" y="5581735"/>
            <a:ext cx="2031552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8" name="圓角矩形 187"/>
          <p:cNvSpPr/>
          <p:nvPr/>
        </p:nvSpPr>
        <p:spPr>
          <a:xfrm>
            <a:off x="2244322" y="5569159"/>
            <a:ext cx="2314525" cy="1370188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0" name="圓角矩形 189"/>
          <p:cNvSpPr/>
          <p:nvPr/>
        </p:nvSpPr>
        <p:spPr>
          <a:xfrm>
            <a:off x="8698489" y="5581736"/>
            <a:ext cx="2070299" cy="1391743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3" name="圓角矩形 202"/>
          <p:cNvSpPr/>
          <p:nvPr/>
        </p:nvSpPr>
        <p:spPr>
          <a:xfrm>
            <a:off x="7624410" y="329614"/>
            <a:ext cx="2643539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1" name="矩形 240"/>
          <p:cNvSpPr/>
          <p:nvPr/>
        </p:nvSpPr>
        <p:spPr>
          <a:xfrm>
            <a:off x="8192583" y="3004571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 smtClean="0"/>
              <a:t>PowerVault</a:t>
            </a:r>
            <a:r>
              <a:rPr lang="zh-TW" altLang="en-US" sz="800" dirty="0" smtClean="0"/>
              <a:t> </a:t>
            </a:r>
            <a:r>
              <a:rPr lang="en-US" altLang="zh-TW" sz="800" dirty="0" smtClean="0"/>
              <a:t>MD3820i</a:t>
            </a:r>
          </a:p>
        </p:txBody>
      </p:sp>
      <p:sp>
        <p:nvSpPr>
          <p:cNvPr id="242" name="矩形 241"/>
          <p:cNvSpPr/>
          <p:nvPr/>
        </p:nvSpPr>
        <p:spPr>
          <a:xfrm>
            <a:off x="10538755" y="3010186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/>
              <a:t>PowerVault</a:t>
            </a:r>
            <a:r>
              <a:rPr lang="en-US" altLang="zh-TW" sz="800" dirty="0"/>
              <a:t> </a:t>
            </a:r>
            <a:r>
              <a:rPr lang="en-US" altLang="zh-TW" sz="800" dirty="0" smtClean="0"/>
              <a:t>MD3600i</a:t>
            </a:r>
          </a:p>
        </p:txBody>
      </p:sp>
      <p:sp>
        <p:nvSpPr>
          <p:cNvPr id="256" name="圓角矩形 255"/>
          <p:cNvSpPr/>
          <p:nvPr/>
        </p:nvSpPr>
        <p:spPr>
          <a:xfrm>
            <a:off x="10395586" y="329613"/>
            <a:ext cx="1836420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8" name="文字方塊 257"/>
          <p:cNvSpPr txBox="1"/>
          <p:nvPr/>
        </p:nvSpPr>
        <p:spPr>
          <a:xfrm>
            <a:off x="7696673" y="371487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/>
              <a:t>棟</a:t>
            </a:r>
            <a:r>
              <a:rPr lang="zh-TW" altLang="en-US" sz="1000" dirty="0" smtClean="0"/>
              <a:t>機房</a:t>
            </a:r>
            <a:endParaRPr lang="zh-TW" altLang="en-US" sz="1000" dirty="0"/>
          </a:p>
        </p:txBody>
      </p:sp>
      <p:sp>
        <p:nvSpPr>
          <p:cNvPr id="276" name="文字方塊 275"/>
          <p:cNvSpPr txBox="1"/>
          <p:nvPr/>
        </p:nvSpPr>
        <p:spPr>
          <a:xfrm>
            <a:off x="10443639" y="371487"/>
            <a:ext cx="46968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A</a:t>
            </a:r>
            <a:r>
              <a:rPr lang="zh-TW" altLang="en-US" sz="1000" dirty="0"/>
              <a:t>棟機房</a:t>
            </a:r>
          </a:p>
        </p:txBody>
      </p:sp>
      <p:sp>
        <p:nvSpPr>
          <p:cNvPr id="286" name="圓角矩形 285"/>
          <p:cNvSpPr/>
          <p:nvPr/>
        </p:nvSpPr>
        <p:spPr>
          <a:xfrm>
            <a:off x="57779" y="1896269"/>
            <a:ext cx="5466959" cy="3524352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0" name="文字方塊 289"/>
          <p:cNvSpPr txBox="1"/>
          <p:nvPr/>
        </p:nvSpPr>
        <p:spPr>
          <a:xfrm>
            <a:off x="202689" y="2400780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棟機</a:t>
            </a:r>
            <a:r>
              <a:rPr lang="zh-TW" altLang="en-US" sz="1000" dirty="0"/>
              <a:t>房</a:t>
            </a:r>
          </a:p>
        </p:txBody>
      </p:sp>
      <p:sp>
        <p:nvSpPr>
          <p:cNvPr id="292" name="圓角矩形 291"/>
          <p:cNvSpPr/>
          <p:nvPr/>
        </p:nvSpPr>
        <p:spPr>
          <a:xfrm>
            <a:off x="3303039" y="987189"/>
            <a:ext cx="2207132" cy="90648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9" name="圓角矩形 398"/>
          <p:cNvSpPr/>
          <p:nvPr/>
        </p:nvSpPr>
        <p:spPr>
          <a:xfrm>
            <a:off x="5617805" y="3295144"/>
            <a:ext cx="1838014" cy="212915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1" name="肘形接點 360"/>
          <p:cNvCxnSpPr>
            <a:stCxn id="252" idx="3"/>
            <a:endCxn id="399" idx="1"/>
          </p:cNvCxnSpPr>
          <p:nvPr/>
        </p:nvCxnSpPr>
        <p:spPr>
          <a:xfrm>
            <a:off x="5491175" y="2874875"/>
            <a:ext cx="126630" cy="148484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肘形接點 436"/>
          <p:cNvCxnSpPr>
            <a:stCxn id="39" idx="3"/>
            <a:endCxn id="20" idx="1"/>
          </p:cNvCxnSpPr>
          <p:nvPr/>
        </p:nvCxnSpPr>
        <p:spPr>
          <a:xfrm flipV="1">
            <a:off x="5494310" y="2152647"/>
            <a:ext cx="2202363" cy="8850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文字方塊 459"/>
          <p:cNvSpPr txBox="1"/>
          <p:nvPr/>
        </p:nvSpPr>
        <p:spPr>
          <a:xfrm>
            <a:off x="2987320" y="1072328"/>
            <a:ext cx="96180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x2</a:t>
            </a:r>
            <a:endParaRPr lang="zh-TW" altLang="en-US" sz="800" dirty="0"/>
          </a:p>
        </p:txBody>
      </p:sp>
      <p:sp>
        <p:nvSpPr>
          <p:cNvPr id="189" name="矩形 188"/>
          <p:cNvSpPr/>
          <p:nvPr/>
        </p:nvSpPr>
        <p:spPr>
          <a:xfrm>
            <a:off x="3079940" y="3884482"/>
            <a:ext cx="746007" cy="42238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AD4</a:t>
            </a:r>
          </a:p>
        </p:txBody>
      </p:sp>
      <p:sp>
        <p:nvSpPr>
          <p:cNvPr id="191" name="矩形 190"/>
          <p:cNvSpPr/>
          <p:nvPr/>
        </p:nvSpPr>
        <p:spPr>
          <a:xfrm>
            <a:off x="4648097" y="4548381"/>
            <a:ext cx="746007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AD3</a:t>
            </a:r>
          </a:p>
        </p:txBody>
      </p:sp>
      <p:sp>
        <p:nvSpPr>
          <p:cNvPr id="205" name="文字方塊 204"/>
          <p:cNvSpPr txBox="1"/>
          <p:nvPr/>
        </p:nvSpPr>
        <p:spPr>
          <a:xfrm>
            <a:off x="2377551" y="585299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70" name="直線接點 69"/>
          <p:cNvCxnSpPr/>
          <p:nvPr/>
        </p:nvCxnSpPr>
        <p:spPr>
          <a:xfrm>
            <a:off x="8405370" y="8873425"/>
            <a:ext cx="5486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文字方塊 73"/>
          <p:cNvSpPr txBox="1"/>
          <p:nvPr/>
        </p:nvSpPr>
        <p:spPr>
          <a:xfrm>
            <a:off x="9043384" y="8762472"/>
            <a:ext cx="334014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200" dirty="0"/>
              <a:t>Single-mode 9/125um fiber optic</a:t>
            </a:r>
            <a:endParaRPr lang="zh-TW" altLang="en-US" sz="1200" dirty="0"/>
          </a:p>
        </p:txBody>
      </p:sp>
      <p:sp>
        <p:nvSpPr>
          <p:cNvPr id="81" name="文字方塊 80"/>
          <p:cNvSpPr txBox="1"/>
          <p:nvPr/>
        </p:nvSpPr>
        <p:spPr>
          <a:xfrm>
            <a:off x="2595803" y="5686411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19" name="文字方塊 218"/>
          <p:cNvSpPr txBox="1"/>
          <p:nvPr/>
        </p:nvSpPr>
        <p:spPr>
          <a:xfrm>
            <a:off x="4402308" y="6382630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0" name="文字方塊 219"/>
          <p:cNvSpPr txBox="1"/>
          <p:nvPr/>
        </p:nvSpPr>
        <p:spPr>
          <a:xfrm>
            <a:off x="4455057" y="5784226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21" name="文字方塊 220"/>
          <p:cNvSpPr txBox="1"/>
          <p:nvPr/>
        </p:nvSpPr>
        <p:spPr>
          <a:xfrm>
            <a:off x="2607023" y="650841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5" name="文字方塊 224"/>
          <p:cNvSpPr txBox="1"/>
          <p:nvPr/>
        </p:nvSpPr>
        <p:spPr>
          <a:xfrm>
            <a:off x="4079085" y="6105698"/>
            <a:ext cx="355867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 x 2</a:t>
            </a:r>
            <a:endParaRPr lang="zh-TW" altLang="en-US" sz="800" dirty="0"/>
          </a:p>
        </p:txBody>
      </p:sp>
      <p:cxnSp>
        <p:nvCxnSpPr>
          <p:cNvPr id="116" name="肘形接點 115"/>
          <p:cNvCxnSpPr>
            <a:stCxn id="309" idx="0"/>
            <a:endCxn id="308" idx="0"/>
          </p:cNvCxnSpPr>
          <p:nvPr/>
        </p:nvCxnSpPr>
        <p:spPr>
          <a:xfrm rot="16200000" flipH="1">
            <a:off x="5054018" y="4740762"/>
            <a:ext cx="638" cy="2005314"/>
          </a:xfrm>
          <a:prstGeom prst="bentConnector3">
            <a:avLst>
              <a:gd name="adj1" fmla="val -358307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肘形接點 248"/>
          <p:cNvCxnSpPr>
            <a:stCxn id="308" idx="0"/>
            <a:endCxn id="304" idx="0"/>
          </p:cNvCxnSpPr>
          <p:nvPr/>
        </p:nvCxnSpPr>
        <p:spPr>
          <a:xfrm rot="5400000" flipH="1" flipV="1">
            <a:off x="7045807" y="4687091"/>
            <a:ext cx="67835" cy="2045460"/>
          </a:xfrm>
          <a:prstGeom prst="bentConnector3">
            <a:avLst>
              <a:gd name="adj1" fmla="val 38784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肘形接點 293"/>
          <p:cNvCxnSpPr>
            <a:stCxn id="304" idx="0"/>
            <a:endCxn id="99" idx="0"/>
          </p:cNvCxnSpPr>
          <p:nvPr/>
        </p:nvCxnSpPr>
        <p:spPr>
          <a:xfrm rot="16200000" flipH="1">
            <a:off x="9165975" y="4612381"/>
            <a:ext cx="11585" cy="2138628"/>
          </a:xfrm>
          <a:prstGeom prst="bentConnector3">
            <a:avLst>
              <a:gd name="adj1" fmla="val -131551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肘形接點 295"/>
          <p:cNvCxnSpPr>
            <a:stCxn id="39" idx="1"/>
            <a:endCxn id="99" idx="3"/>
          </p:cNvCxnSpPr>
          <p:nvPr/>
        </p:nvCxnSpPr>
        <p:spPr>
          <a:xfrm rot="10800000" flipH="1" flipV="1">
            <a:off x="3068838" y="2241152"/>
            <a:ext cx="7568243" cy="3572335"/>
          </a:xfrm>
          <a:prstGeom prst="bentConnector5">
            <a:avLst>
              <a:gd name="adj1" fmla="val -11915"/>
              <a:gd name="adj2" fmla="val 135787"/>
              <a:gd name="adj3" fmla="val 1030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肘形接點 301"/>
          <p:cNvCxnSpPr>
            <a:stCxn id="39" idx="1"/>
            <a:endCxn id="62" idx="1"/>
          </p:cNvCxnSpPr>
          <p:nvPr/>
        </p:nvCxnSpPr>
        <p:spPr>
          <a:xfrm rot="10800000" flipV="1">
            <a:off x="2690071" y="2241153"/>
            <a:ext cx="378769" cy="4404394"/>
          </a:xfrm>
          <a:prstGeom prst="bentConnector3">
            <a:avLst>
              <a:gd name="adj1" fmla="val 2026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文字方塊 304"/>
          <p:cNvSpPr txBox="1"/>
          <p:nvPr/>
        </p:nvSpPr>
        <p:spPr>
          <a:xfrm>
            <a:off x="2318300" y="666274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07" name="文字方塊 306"/>
          <p:cNvSpPr txBox="1"/>
          <p:nvPr/>
        </p:nvSpPr>
        <p:spPr>
          <a:xfrm>
            <a:off x="4617811" y="5786237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26" name="文字方塊 325"/>
          <p:cNvSpPr txBox="1"/>
          <p:nvPr/>
        </p:nvSpPr>
        <p:spPr>
          <a:xfrm>
            <a:off x="4633843" y="6387579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27" name="文字方塊 326"/>
          <p:cNvSpPr txBox="1"/>
          <p:nvPr/>
        </p:nvSpPr>
        <p:spPr>
          <a:xfrm>
            <a:off x="5049510" y="608208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214" name="直線接點 213"/>
          <p:cNvCxnSpPr>
            <a:stCxn id="90" idx="2"/>
            <a:endCxn id="92" idx="0"/>
          </p:cNvCxnSpPr>
          <p:nvPr/>
        </p:nvCxnSpPr>
        <p:spPr>
          <a:xfrm flipH="1">
            <a:off x="5032299" y="5976104"/>
            <a:ext cx="1432" cy="366085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文字方塊 332"/>
          <p:cNvSpPr txBox="1"/>
          <p:nvPr/>
        </p:nvSpPr>
        <p:spPr>
          <a:xfrm>
            <a:off x="5368587" y="589174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36" name="文字方塊 335"/>
          <p:cNvSpPr txBox="1"/>
          <p:nvPr/>
        </p:nvSpPr>
        <p:spPr>
          <a:xfrm>
            <a:off x="6441998" y="578007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41" name="文字方塊 340"/>
          <p:cNvSpPr txBox="1"/>
          <p:nvPr/>
        </p:nvSpPr>
        <p:spPr>
          <a:xfrm>
            <a:off x="6078295" y="613960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42" name="文字方塊 341"/>
          <p:cNvSpPr txBox="1"/>
          <p:nvPr/>
        </p:nvSpPr>
        <p:spPr>
          <a:xfrm>
            <a:off x="6396053" y="637767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49" name="文字方塊 348"/>
          <p:cNvSpPr txBox="1"/>
          <p:nvPr/>
        </p:nvSpPr>
        <p:spPr>
          <a:xfrm>
            <a:off x="8523146" y="5747282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62" name="文字方塊 361"/>
          <p:cNvSpPr txBox="1"/>
          <p:nvPr/>
        </p:nvSpPr>
        <p:spPr>
          <a:xfrm>
            <a:off x="7379728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63" name="文字方塊 362"/>
          <p:cNvSpPr txBox="1"/>
          <p:nvPr/>
        </p:nvSpPr>
        <p:spPr>
          <a:xfrm>
            <a:off x="6646736" y="572458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cxnSp>
        <p:nvCxnSpPr>
          <p:cNvPr id="366" name="直線接點 365"/>
          <p:cNvCxnSpPr>
            <a:stCxn id="94" idx="2"/>
            <a:endCxn id="96" idx="0"/>
          </p:cNvCxnSpPr>
          <p:nvPr/>
        </p:nvCxnSpPr>
        <p:spPr>
          <a:xfrm>
            <a:off x="7047538" y="5908422"/>
            <a:ext cx="514" cy="43376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文字方塊 370"/>
          <p:cNvSpPr txBox="1"/>
          <p:nvPr/>
        </p:nvSpPr>
        <p:spPr>
          <a:xfrm>
            <a:off x="7067791" y="6055634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5" name="文字方塊 374"/>
          <p:cNvSpPr txBox="1"/>
          <p:nvPr/>
        </p:nvSpPr>
        <p:spPr>
          <a:xfrm>
            <a:off x="8121948" y="606597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7" name="文字方塊 376"/>
          <p:cNvSpPr txBox="1"/>
          <p:nvPr/>
        </p:nvSpPr>
        <p:spPr>
          <a:xfrm>
            <a:off x="6646736" y="637579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78" name="文字方塊 377"/>
          <p:cNvSpPr txBox="1"/>
          <p:nvPr/>
        </p:nvSpPr>
        <p:spPr>
          <a:xfrm>
            <a:off x="8453038" y="640318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88" name="文字方塊 387"/>
          <p:cNvSpPr txBox="1"/>
          <p:nvPr/>
        </p:nvSpPr>
        <p:spPr>
          <a:xfrm>
            <a:off x="8740962" y="5721944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90" name="文字方塊 389"/>
          <p:cNvSpPr txBox="1"/>
          <p:nvPr/>
        </p:nvSpPr>
        <p:spPr>
          <a:xfrm>
            <a:off x="9510989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94" name="文字方塊 393"/>
          <p:cNvSpPr txBox="1"/>
          <p:nvPr/>
        </p:nvSpPr>
        <p:spPr>
          <a:xfrm>
            <a:off x="10665371" y="5826083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401" name="文字方塊 400"/>
          <p:cNvSpPr txBox="1"/>
          <p:nvPr/>
        </p:nvSpPr>
        <p:spPr>
          <a:xfrm>
            <a:off x="8751437" y="6124213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cxnSp>
        <p:nvCxnSpPr>
          <p:cNvPr id="351" name="直線接點 350"/>
          <p:cNvCxnSpPr>
            <a:stCxn id="100" idx="2"/>
            <a:endCxn id="498" idx="0"/>
          </p:cNvCxnSpPr>
          <p:nvPr/>
        </p:nvCxnSpPr>
        <p:spPr>
          <a:xfrm>
            <a:off x="9165417" y="6317394"/>
            <a:ext cx="517" cy="14753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文字方塊 414"/>
          <p:cNvSpPr txBox="1"/>
          <p:nvPr/>
        </p:nvSpPr>
        <p:spPr>
          <a:xfrm>
            <a:off x="10582544" y="6404911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417" name="文字方塊 416"/>
          <p:cNvSpPr txBox="1"/>
          <p:nvPr/>
        </p:nvSpPr>
        <p:spPr>
          <a:xfrm>
            <a:off x="10251414" y="609620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419" name="圓角矩形 418"/>
          <p:cNvSpPr/>
          <p:nvPr/>
        </p:nvSpPr>
        <p:spPr>
          <a:xfrm>
            <a:off x="10916488" y="5584826"/>
            <a:ext cx="856890" cy="138865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0" name="矩形 419"/>
          <p:cNvSpPr/>
          <p:nvPr/>
        </p:nvSpPr>
        <p:spPr>
          <a:xfrm>
            <a:off x="11005310" y="6476417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 smtClean="0">
                <a:solidFill>
                  <a:schemeClr val="tx1"/>
                </a:solidFill>
              </a:rPr>
              <a:t>舊</a:t>
            </a:r>
            <a:r>
              <a:rPr lang="en-US" altLang="zh-TW" sz="800" dirty="0" smtClean="0">
                <a:solidFill>
                  <a:schemeClr val="tx1"/>
                </a:solidFill>
              </a:rPr>
              <a:t> SWITCH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421" name="直線接點 420"/>
          <p:cNvCxnSpPr>
            <a:stCxn id="335" idx="2"/>
            <a:endCxn id="420" idx="0"/>
          </p:cNvCxnSpPr>
          <p:nvPr/>
        </p:nvCxnSpPr>
        <p:spPr>
          <a:xfrm>
            <a:off x="11329310" y="5916829"/>
            <a:ext cx="0" cy="55958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文字方塊 473"/>
          <p:cNvSpPr txBox="1"/>
          <p:nvPr/>
        </p:nvSpPr>
        <p:spPr>
          <a:xfrm>
            <a:off x="6089996" y="901644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sp>
        <p:nvSpPr>
          <p:cNvPr id="215" name="文字方塊 214"/>
          <p:cNvSpPr txBox="1"/>
          <p:nvPr/>
        </p:nvSpPr>
        <p:spPr>
          <a:xfrm>
            <a:off x="5256481" y="701189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cxnSp>
        <p:nvCxnSpPr>
          <p:cNvPr id="251" name="直線接點 250"/>
          <p:cNvCxnSpPr>
            <a:stCxn id="308" idx="2"/>
            <a:endCxn id="93" idx="0"/>
          </p:cNvCxnSpPr>
          <p:nvPr/>
        </p:nvCxnSpPr>
        <p:spPr>
          <a:xfrm flipH="1">
            <a:off x="6055897" y="5976376"/>
            <a:ext cx="1097" cy="37126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肘形接點 279"/>
          <p:cNvCxnSpPr>
            <a:stCxn id="495" idx="2"/>
            <a:endCxn id="62" idx="0"/>
          </p:cNvCxnSpPr>
          <p:nvPr/>
        </p:nvCxnSpPr>
        <p:spPr>
          <a:xfrm rot="16200000" flipH="1">
            <a:off x="2969951" y="6489260"/>
            <a:ext cx="86279" cy="196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線接點 283"/>
          <p:cNvCxnSpPr>
            <a:stCxn id="98" idx="2"/>
            <a:endCxn id="100" idx="0"/>
          </p:cNvCxnSpPr>
          <p:nvPr/>
        </p:nvCxnSpPr>
        <p:spPr>
          <a:xfrm flipH="1">
            <a:off x="9165417" y="5931578"/>
            <a:ext cx="242" cy="15317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接點 287"/>
          <p:cNvCxnSpPr>
            <a:stCxn id="99" idx="2"/>
            <a:endCxn id="101" idx="0"/>
          </p:cNvCxnSpPr>
          <p:nvPr/>
        </p:nvCxnSpPr>
        <p:spPr>
          <a:xfrm flipH="1">
            <a:off x="10241081" y="5939488"/>
            <a:ext cx="1" cy="42540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肘形接點 36"/>
          <p:cNvCxnSpPr>
            <a:stCxn id="9" idx="0"/>
            <a:endCxn id="13" idx="1"/>
          </p:cNvCxnSpPr>
          <p:nvPr/>
        </p:nvCxnSpPr>
        <p:spPr>
          <a:xfrm flipH="1">
            <a:off x="384234" y="1525287"/>
            <a:ext cx="954689" cy="638563"/>
          </a:xfrm>
          <a:prstGeom prst="bentConnector5">
            <a:avLst>
              <a:gd name="adj1" fmla="val -23945"/>
              <a:gd name="adj2" fmla="val 68250"/>
              <a:gd name="adj3" fmla="val 12394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肘形接點 51"/>
          <p:cNvCxnSpPr>
            <a:stCxn id="9" idx="1"/>
            <a:endCxn id="10" idx="2"/>
          </p:cNvCxnSpPr>
          <p:nvPr/>
        </p:nvCxnSpPr>
        <p:spPr>
          <a:xfrm rot="5400000">
            <a:off x="-2341404" y="4276214"/>
            <a:ext cx="5629175" cy="563149"/>
          </a:xfrm>
          <a:prstGeom prst="bentConnector4">
            <a:avLst>
              <a:gd name="adj1" fmla="val 577"/>
              <a:gd name="adj2" fmla="val 113531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矩形 222"/>
          <p:cNvSpPr/>
          <p:nvPr/>
        </p:nvSpPr>
        <p:spPr>
          <a:xfrm>
            <a:off x="5617805" y="478960"/>
            <a:ext cx="1427506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1810-24G v2 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2" name="矩形 251"/>
          <p:cNvSpPr/>
          <p:nvPr/>
        </p:nvSpPr>
        <p:spPr>
          <a:xfrm>
            <a:off x="3065704" y="2614063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253" name="直線接點 252"/>
          <p:cNvCxnSpPr>
            <a:stCxn id="39" idx="2"/>
            <a:endCxn id="252" idx="0"/>
          </p:cNvCxnSpPr>
          <p:nvPr/>
        </p:nvCxnSpPr>
        <p:spPr>
          <a:xfrm flipH="1">
            <a:off x="4278440" y="2501965"/>
            <a:ext cx="3135" cy="1120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肘形接點 174"/>
          <p:cNvCxnSpPr>
            <a:stCxn id="223" idx="1"/>
            <a:endCxn id="39" idx="3"/>
          </p:cNvCxnSpPr>
          <p:nvPr/>
        </p:nvCxnSpPr>
        <p:spPr>
          <a:xfrm rot="10800000" flipV="1">
            <a:off x="5494311" y="595279"/>
            <a:ext cx="123495" cy="1645874"/>
          </a:xfrm>
          <a:prstGeom prst="bentConnector3">
            <a:avLst>
              <a:gd name="adj1" fmla="val 25319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肘形接點 290"/>
          <p:cNvCxnSpPr>
            <a:endCxn id="20" idx="1"/>
          </p:cNvCxnSpPr>
          <p:nvPr/>
        </p:nvCxnSpPr>
        <p:spPr>
          <a:xfrm flipV="1">
            <a:off x="5510171" y="2152647"/>
            <a:ext cx="2186502" cy="74172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直線接點 294"/>
          <p:cNvCxnSpPr>
            <a:stCxn id="223" idx="2"/>
            <a:endCxn id="40" idx="0"/>
          </p:cNvCxnSpPr>
          <p:nvPr/>
        </p:nvCxnSpPr>
        <p:spPr>
          <a:xfrm flipH="1">
            <a:off x="6327431" y="711598"/>
            <a:ext cx="4127" cy="48953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肘形接點 6"/>
          <p:cNvCxnSpPr>
            <a:stCxn id="9" idx="2"/>
            <a:endCxn id="5" idx="2"/>
          </p:cNvCxnSpPr>
          <p:nvPr/>
        </p:nvCxnSpPr>
        <p:spPr>
          <a:xfrm rot="10800000" flipH="1" flipV="1">
            <a:off x="173246" y="1525286"/>
            <a:ext cx="8962" cy="7001607"/>
          </a:xfrm>
          <a:prstGeom prst="bentConnector3">
            <a:avLst>
              <a:gd name="adj1" fmla="val -117418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5"/>
          <p:cNvSpPr txBox="1"/>
          <p:nvPr/>
        </p:nvSpPr>
        <p:spPr>
          <a:xfrm>
            <a:off x="8312166" y="8455237"/>
            <a:ext cx="164513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200" dirty="0" smtClean="0"/>
              <a:t>No IP Address Information</a:t>
            </a:r>
            <a:endParaRPr lang="zh-TW" altLang="en-US" sz="1200" dirty="0"/>
          </a:p>
        </p:txBody>
      </p:sp>
      <p:sp>
        <p:nvSpPr>
          <p:cNvPr id="204" name="矩形 203"/>
          <p:cNvSpPr/>
          <p:nvPr/>
        </p:nvSpPr>
        <p:spPr>
          <a:xfrm>
            <a:off x="2616110" y="6070748"/>
            <a:ext cx="792000" cy="1585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N4560/NAS</a:t>
            </a:r>
          </a:p>
        </p:txBody>
      </p:sp>
      <p:sp>
        <p:nvSpPr>
          <p:cNvPr id="207" name="矩形 206"/>
          <p:cNvSpPr/>
          <p:nvPr/>
        </p:nvSpPr>
        <p:spPr>
          <a:xfrm>
            <a:off x="5978469" y="8754165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DLTS/</a:t>
            </a:r>
            <a:r>
              <a:rPr lang="zh-TW" altLang="en-US" sz="800" dirty="0" smtClean="0"/>
              <a:t>終端機</a:t>
            </a:r>
            <a:endParaRPr lang="en-US" altLang="zh-TW" sz="800" dirty="0"/>
          </a:p>
        </p:txBody>
      </p:sp>
      <p:sp>
        <p:nvSpPr>
          <p:cNvPr id="222" name="矩形 221"/>
          <p:cNvSpPr/>
          <p:nvPr/>
        </p:nvSpPr>
        <p:spPr>
          <a:xfrm>
            <a:off x="4876758" y="8782122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DTTS/</a:t>
            </a:r>
            <a:r>
              <a:rPr lang="zh-TW" altLang="en-US" sz="800" dirty="0" smtClean="0"/>
              <a:t>終端機</a:t>
            </a:r>
            <a:endParaRPr lang="en-US" altLang="zh-TW" sz="800" dirty="0"/>
          </a:p>
        </p:txBody>
      </p:sp>
      <p:cxnSp>
        <p:nvCxnSpPr>
          <p:cNvPr id="228" name="肘形接點 227"/>
          <p:cNvCxnSpPr>
            <a:stCxn id="385" idx="3"/>
            <a:endCxn id="207" idx="2"/>
          </p:cNvCxnSpPr>
          <p:nvPr/>
        </p:nvCxnSpPr>
        <p:spPr>
          <a:xfrm flipV="1">
            <a:off x="4780147" y="9156491"/>
            <a:ext cx="1694283" cy="26293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肘形接點 231"/>
          <p:cNvCxnSpPr>
            <a:stCxn id="385" idx="3"/>
            <a:endCxn id="222" idx="2"/>
          </p:cNvCxnSpPr>
          <p:nvPr/>
        </p:nvCxnSpPr>
        <p:spPr>
          <a:xfrm flipV="1">
            <a:off x="4780147" y="9184448"/>
            <a:ext cx="592572" cy="234976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表格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101910"/>
              </p:ext>
            </p:extLst>
          </p:nvPr>
        </p:nvGraphicFramePr>
        <p:xfrm>
          <a:off x="11005310" y="7968343"/>
          <a:ext cx="1571700" cy="598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661"/>
                <a:gridCol w="922039"/>
              </a:tblGrid>
              <a:tr h="2868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繪製者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11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</a:rPr>
                        <a:t>主</a:t>
                      </a:r>
                      <a:r>
                        <a:rPr lang="zh-TW" altLang="en-US" sz="1200" kern="100" dirty="0" smtClean="0">
                          <a:effectLst/>
                        </a:rPr>
                        <a:t>     </a:t>
                      </a:r>
                      <a:r>
                        <a:rPr lang="zh-TW" sz="1200" kern="100" dirty="0" smtClean="0">
                          <a:effectLst/>
                        </a:rPr>
                        <a:t>管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65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509002" y="6009200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上海鼎特適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>
                <a:latin typeface="+mn-ea"/>
              </a:rPr>
              <a:t>IPVPN</a:t>
            </a:r>
          </a:p>
          <a:p>
            <a:pPr algn="ctr"/>
            <a:r>
              <a:rPr lang="en-US" altLang="zh-TW" sz="1200" dirty="0">
                <a:latin typeface="+mn-ea"/>
              </a:rPr>
              <a:t>1M/1M</a:t>
            </a:r>
          </a:p>
        </p:txBody>
      </p:sp>
      <p:sp>
        <p:nvSpPr>
          <p:cNvPr id="5" name="雲朵形 4"/>
          <p:cNvSpPr/>
          <p:nvPr/>
        </p:nvSpPr>
        <p:spPr>
          <a:xfrm>
            <a:off x="1469813" y="2432714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東</a:t>
            </a:r>
            <a:r>
              <a:rPr lang="zh-TW" altLang="en-US" sz="1200" dirty="0" smtClean="0">
                <a:latin typeface="+mn-ea"/>
              </a:rPr>
              <a:t>莞</a:t>
            </a:r>
            <a:r>
              <a:rPr lang="zh-TW" altLang="en-US" sz="1200" dirty="0">
                <a:latin typeface="+mn-ea"/>
              </a:rPr>
              <a:t>鼎立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>
                <a:latin typeface="+mn-ea"/>
              </a:rPr>
              <a:t>IPVPN</a:t>
            </a:r>
          </a:p>
          <a:p>
            <a:pPr algn="ctr"/>
            <a:r>
              <a:rPr lang="en-US" altLang="zh-TW" sz="1200" dirty="0">
                <a:latin typeface="+mn-ea"/>
              </a:rPr>
              <a:t>1M/1M</a:t>
            </a:r>
          </a:p>
        </p:txBody>
      </p:sp>
      <p:sp>
        <p:nvSpPr>
          <p:cNvPr id="6" name="矩形 5"/>
          <p:cNvSpPr/>
          <p:nvPr/>
        </p:nvSpPr>
        <p:spPr>
          <a:xfrm>
            <a:off x="5011735" y="2503763"/>
            <a:ext cx="11520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路由器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Cisco 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2621XM</a:t>
            </a:r>
          </a:p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192.168.3.254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003991" y="6078085"/>
            <a:ext cx="11520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+mn-ea"/>
              </a:rPr>
              <a:t>路由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器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Cisco 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2621XM</a:t>
            </a:r>
          </a:p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192.168.5.254</a:t>
            </a:r>
          </a:p>
        </p:txBody>
      </p:sp>
      <p:sp>
        <p:nvSpPr>
          <p:cNvPr id="8" name="矩形 7"/>
          <p:cNvSpPr/>
          <p:nvPr/>
        </p:nvSpPr>
        <p:spPr>
          <a:xfrm>
            <a:off x="5003991" y="714233"/>
            <a:ext cx="11520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防火牆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FortiGate-60D</a:t>
            </a:r>
            <a:endParaRPr lang="en-US" altLang="zh-TW" sz="12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192.168.3.253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003991" y="7872857"/>
            <a:ext cx="11520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防火牆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FortiGate-60D</a:t>
            </a:r>
            <a:endParaRPr lang="en-US" altLang="zh-TW" sz="12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192.168.5.1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雲朵形 9"/>
          <p:cNvSpPr/>
          <p:nvPr/>
        </p:nvSpPr>
        <p:spPr>
          <a:xfrm>
            <a:off x="1469813" y="644471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中国电信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>
                <a:latin typeface="+mn-ea"/>
              </a:rPr>
              <a:t>125.93.255.183</a:t>
            </a:r>
          </a:p>
          <a:p>
            <a:pPr algn="ctr"/>
            <a:r>
              <a:rPr lang="en-US" altLang="zh-TW" sz="1200" dirty="0">
                <a:latin typeface="+mn-ea"/>
              </a:rPr>
              <a:t>10M</a:t>
            </a:r>
          </a:p>
        </p:txBody>
      </p:sp>
      <p:sp>
        <p:nvSpPr>
          <p:cNvPr id="11" name="雲朵形 10"/>
          <p:cNvSpPr/>
          <p:nvPr/>
        </p:nvSpPr>
        <p:spPr>
          <a:xfrm>
            <a:off x="1469813" y="7797444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中国电信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>
                <a:latin typeface="+mn-ea"/>
              </a:rPr>
              <a:t>112.64.135.198</a:t>
            </a:r>
          </a:p>
          <a:p>
            <a:pPr algn="ctr"/>
            <a:r>
              <a:rPr lang="en-US" altLang="zh-TW" sz="1200" dirty="0">
                <a:latin typeface="+mn-ea"/>
              </a:rPr>
              <a:t>20M</a:t>
            </a:r>
          </a:p>
        </p:txBody>
      </p:sp>
      <p:cxnSp>
        <p:nvCxnSpPr>
          <p:cNvPr id="13" name="直線接點 12"/>
          <p:cNvCxnSpPr>
            <a:stCxn id="10" idx="0"/>
            <a:endCxn id="8" idx="1"/>
          </p:cNvCxnSpPr>
          <p:nvPr/>
        </p:nvCxnSpPr>
        <p:spPr>
          <a:xfrm flipV="1">
            <a:off x="3196373" y="1074233"/>
            <a:ext cx="1807618" cy="223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肘形接點 13"/>
          <p:cNvCxnSpPr>
            <a:stCxn id="6" idx="1"/>
            <a:endCxn id="5" idx="0"/>
          </p:cNvCxnSpPr>
          <p:nvPr/>
        </p:nvCxnSpPr>
        <p:spPr>
          <a:xfrm rot="10800000" flipV="1">
            <a:off x="3196373" y="2863762"/>
            <a:ext cx="1815362" cy="95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肘形接點 14"/>
          <p:cNvCxnSpPr>
            <a:stCxn id="4" idx="0"/>
            <a:endCxn id="7" idx="1"/>
          </p:cNvCxnSpPr>
          <p:nvPr/>
        </p:nvCxnSpPr>
        <p:spPr>
          <a:xfrm flipV="1">
            <a:off x="3235562" y="6438085"/>
            <a:ext cx="1768429" cy="3115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6825140" y="1697660"/>
            <a:ext cx="144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Cisco Catalyst 2960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7" name="肘形接點 16"/>
          <p:cNvCxnSpPr>
            <a:stCxn id="8" idx="3"/>
            <a:endCxn id="16" idx="1"/>
          </p:cNvCxnSpPr>
          <p:nvPr/>
        </p:nvCxnSpPr>
        <p:spPr>
          <a:xfrm>
            <a:off x="6155991" y="1074233"/>
            <a:ext cx="669149" cy="80342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6609604" y="3576283"/>
            <a:ext cx="1321416" cy="69407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1200" dirty="0" smtClean="0">
                <a:latin typeface="+mn-ea"/>
              </a:rPr>
              <a:t>D60T2822/</a:t>
            </a:r>
            <a:r>
              <a:rPr lang="zh-TW" altLang="en-US" sz="1200" dirty="0" smtClean="0">
                <a:latin typeface="+mn-ea"/>
              </a:rPr>
              <a:t>金蝶</a:t>
            </a:r>
            <a:r>
              <a:rPr lang="en-US" altLang="zh-TW" sz="1200" dirty="0" smtClean="0">
                <a:latin typeface="+mn-ea"/>
              </a:rPr>
              <a:t>ERP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192.168.3.5</a:t>
            </a:r>
          </a:p>
        </p:txBody>
      </p:sp>
      <p:sp>
        <p:nvSpPr>
          <p:cNvPr id="19" name="矩形 18"/>
          <p:cNvSpPr/>
          <p:nvPr/>
        </p:nvSpPr>
        <p:spPr>
          <a:xfrm>
            <a:off x="8199868" y="3576283"/>
            <a:ext cx="1415606" cy="6971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1200" dirty="0" smtClean="0">
                <a:latin typeface="+mn-ea"/>
              </a:rPr>
              <a:t>DLTS/</a:t>
            </a:r>
            <a:r>
              <a:rPr lang="zh-TW" altLang="en-US" sz="1200" dirty="0">
                <a:latin typeface="+mn-ea"/>
              </a:rPr>
              <a:t>終端機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192.168.3.8</a:t>
            </a:r>
          </a:p>
          <a:p>
            <a:pPr algn="ctr"/>
            <a:r>
              <a:rPr lang="en-US" altLang="zh-TW" sz="1200" dirty="0" smtClean="0">
                <a:latin typeface="+mn-ea"/>
              </a:rPr>
              <a:t>125.93.255.183</a:t>
            </a:r>
          </a:p>
        </p:txBody>
      </p:sp>
      <p:sp>
        <p:nvSpPr>
          <p:cNvPr id="20" name="矩形 19"/>
          <p:cNvSpPr/>
          <p:nvPr/>
        </p:nvSpPr>
        <p:spPr>
          <a:xfrm>
            <a:off x="9884322" y="3576283"/>
            <a:ext cx="991922" cy="6798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1200" dirty="0" smtClean="0">
                <a:latin typeface="+mn-ea"/>
              </a:rPr>
              <a:t>DLBK1/NAS</a:t>
            </a:r>
          </a:p>
          <a:p>
            <a:pPr algn="ctr"/>
            <a:r>
              <a:rPr lang="en-US" altLang="zh-TW" sz="1200" dirty="0" smtClean="0">
                <a:latin typeface="+mn-ea"/>
              </a:rPr>
              <a:t>192.168.3.6</a:t>
            </a:r>
            <a:endParaRPr lang="en-US" altLang="zh-TW" sz="1200" dirty="0">
              <a:latin typeface="+mn-ea"/>
            </a:endParaRPr>
          </a:p>
        </p:txBody>
      </p:sp>
      <p:cxnSp>
        <p:nvCxnSpPr>
          <p:cNvPr id="21" name="肘形接點 20"/>
          <p:cNvCxnSpPr>
            <a:stCxn id="16" idx="3"/>
            <a:endCxn id="18" idx="0"/>
          </p:cNvCxnSpPr>
          <p:nvPr/>
        </p:nvCxnSpPr>
        <p:spPr>
          <a:xfrm flipH="1">
            <a:off x="7270312" y="1877660"/>
            <a:ext cx="994828" cy="1698623"/>
          </a:xfrm>
          <a:prstGeom prst="bentConnector4">
            <a:avLst>
              <a:gd name="adj1" fmla="val -22979"/>
              <a:gd name="adj2" fmla="val 55298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肘形接點 21"/>
          <p:cNvCxnSpPr>
            <a:stCxn id="16" idx="3"/>
            <a:endCxn id="19" idx="0"/>
          </p:cNvCxnSpPr>
          <p:nvPr/>
        </p:nvCxnSpPr>
        <p:spPr>
          <a:xfrm>
            <a:off x="8265140" y="1877660"/>
            <a:ext cx="642531" cy="169862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接點 22"/>
          <p:cNvCxnSpPr>
            <a:stCxn id="16" idx="3"/>
            <a:endCxn id="20" idx="0"/>
          </p:cNvCxnSpPr>
          <p:nvPr/>
        </p:nvCxnSpPr>
        <p:spPr>
          <a:xfrm>
            <a:off x="8265140" y="1877660"/>
            <a:ext cx="2115143" cy="169862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6825140" y="7124837"/>
            <a:ext cx="144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Switch Hub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5" name="肘形接點 24"/>
          <p:cNvCxnSpPr>
            <a:stCxn id="9" idx="3"/>
            <a:endCxn id="24" idx="1"/>
          </p:cNvCxnSpPr>
          <p:nvPr/>
        </p:nvCxnSpPr>
        <p:spPr>
          <a:xfrm flipV="1">
            <a:off x="6155991" y="7304837"/>
            <a:ext cx="669149" cy="92802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6651142" y="8292193"/>
            <a:ext cx="1502258" cy="71781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1200" dirty="0" smtClean="0">
                <a:latin typeface="+mn-ea"/>
              </a:rPr>
              <a:t>DINTEXDB1/</a:t>
            </a:r>
            <a:r>
              <a:rPr lang="zh-TW" altLang="en-US" sz="1200" dirty="0" smtClean="0">
                <a:latin typeface="+mn-ea"/>
              </a:rPr>
              <a:t>金蝶</a:t>
            </a:r>
            <a:r>
              <a:rPr lang="en-US" altLang="zh-TW" sz="1200" dirty="0" smtClean="0">
                <a:latin typeface="+mn-ea"/>
              </a:rPr>
              <a:t>ERP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192.168.5.5</a:t>
            </a:r>
          </a:p>
        </p:txBody>
      </p:sp>
      <p:cxnSp>
        <p:nvCxnSpPr>
          <p:cNvPr id="27" name="肘形接點 26"/>
          <p:cNvCxnSpPr>
            <a:stCxn id="9" idx="1"/>
            <a:endCxn id="11" idx="0"/>
          </p:cNvCxnSpPr>
          <p:nvPr/>
        </p:nvCxnSpPr>
        <p:spPr>
          <a:xfrm rot="10800000">
            <a:off x="3196373" y="8229445"/>
            <a:ext cx="1807618" cy="341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11536468" y="274364"/>
            <a:ext cx="987357" cy="711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TL-WVR300/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無線</a:t>
            </a:r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AP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192.168.3.1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9" name="肘形接點 28"/>
          <p:cNvCxnSpPr>
            <a:stCxn id="16" idx="3"/>
            <a:endCxn id="28" idx="2"/>
          </p:cNvCxnSpPr>
          <p:nvPr/>
        </p:nvCxnSpPr>
        <p:spPr>
          <a:xfrm flipV="1">
            <a:off x="8265140" y="986012"/>
            <a:ext cx="3765007" cy="891648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8409591" y="8296950"/>
            <a:ext cx="1415606" cy="738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TL-WVR300/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無線</a:t>
            </a:r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AP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192.168.5.251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31" name="肘形接點 30"/>
          <p:cNvCxnSpPr>
            <a:stCxn id="24" idx="3"/>
            <a:endCxn id="26" idx="0"/>
          </p:cNvCxnSpPr>
          <p:nvPr/>
        </p:nvCxnSpPr>
        <p:spPr>
          <a:xfrm flipH="1">
            <a:off x="7402271" y="7304837"/>
            <a:ext cx="862869" cy="987356"/>
          </a:xfrm>
          <a:prstGeom prst="bentConnector4">
            <a:avLst>
              <a:gd name="adj1" fmla="val -26493"/>
              <a:gd name="adj2" fmla="val 5911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肘形接點 31"/>
          <p:cNvCxnSpPr>
            <a:stCxn id="24" idx="3"/>
            <a:endCxn id="30" idx="0"/>
          </p:cNvCxnSpPr>
          <p:nvPr/>
        </p:nvCxnSpPr>
        <p:spPr>
          <a:xfrm>
            <a:off x="8265140" y="7304837"/>
            <a:ext cx="852254" cy="99211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肘形接點 32"/>
          <p:cNvCxnSpPr>
            <a:stCxn id="6" idx="3"/>
            <a:endCxn id="16" idx="1"/>
          </p:cNvCxnSpPr>
          <p:nvPr/>
        </p:nvCxnSpPr>
        <p:spPr>
          <a:xfrm flipV="1">
            <a:off x="6163735" y="1877660"/>
            <a:ext cx="661405" cy="98610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肘形接點 33"/>
          <p:cNvCxnSpPr>
            <a:stCxn id="7" idx="3"/>
            <a:endCxn id="24" idx="1"/>
          </p:cNvCxnSpPr>
          <p:nvPr/>
        </p:nvCxnSpPr>
        <p:spPr>
          <a:xfrm>
            <a:off x="6155991" y="6438085"/>
            <a:ext cx="669149" cy="86675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雲朵形 34"/>
          <p:cNvSpPr/>
          <p:nvPr/>
        </p:nvSpPr>
        <p:spPr>
          <a:xfrm>
            <a:off x="438203" y="4220957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高雄鼎基先進</a:t>
            </a:r>
            <a:r>
              <a:rPr lang="en-US" altLang="zh-TW" sz="1200" dirty="0">
                <a:latin typeface="+mn-ea"/>
              </a:rPr>
              <a:t>IPVPN</a:t>
            </a:r>
          </a:p>
          <a:p>
            <a:pPr algn="ctr"/>
            <a:r>
              <a:rPr lang="en-US" altLang="zh-TW" sz="1200" dirty="0">
                <a:latin typeface="+mn-ea"/>
              </a:rPr>
              <a:t>2M/2M</a:t>
            </a:r>
          </a:p>
        </p:txBody>
      </p:sp>
      <p:cxnSp>
        <p:nvCxnSpPr>
          <p:cNvPr id="36" name="肘形接點 35"/>
          <p:cNvCxnSpPr>
            <a:stCxn id="35" idx="1"/>
            <a:endCxn id="4" idx="2"/>
          </p:cNvCxnSpPr>
          <p:nvPr/>
        </p:nvCxnSpPr>
        <p:spPr>
          <a:xfrm rot="16200000" flipH="1">
            <a:off x="729701" y="5656538"/>
            <a:ext cx="1357163" cy="212159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5" idx="2"/>
            <a:endCxn id="35" idx="3"/>
          </p:cNvCxnSpPr>
          <p:nvPr/>
        </p:nvCxnSpPr>
        <p:spPr>
          <a:xfrm rot="10800000" flipV="1">
            <a:off x="1302203" y="2864713"/>
            <a:ext cx="172970" cy="140564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矩形 55"/>
          <p:cNvSpPr/>
          <p:nvPr/>
        </p:nvSpPr>
        <p:spPr>
          <a:xfrm>
            <a:off x="8918017" y="274364"/>
            <a:ext cx="987357" cy="711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+mn-ea"/>
              </a:rPr>
              <a:t>宿舍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4F</a:t>
            </a: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無線</a:t>
            </a:r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AP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192.168.3.100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10227242" y="274364"/>
            <a:ext cx="987357" cy="711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辦公室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無線</a:t>
            </a:r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AP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192.168.3.101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59" name="肘形接點 58"/>
          <p:cNvCxnSpPr>
            <a:stCxn id="56" idx="2"/>
            <a:endCxn id="16" idx="3"/>
          </p:cNvCxnSpPr>
          <p:nvPr/>
        </p:nvCxnSpPr>
        <p:spPr>
          <a:xfrm rot="5400000">
            <a:off x="8392594" y="858558"/>
            <a:ext cx="891648" cy="1146556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肘形接點 60"/>
          <p:cNvCxnSpPr>
            <a:stCxn id="57" idx="2"/>
            <a:endCxn id="16" idx="3"/>
          </p:cNvCxnSpPr>
          <p:nvPr/>
        </p:nvCxnSpPr>
        <p:spPr>
          <a:xfrm rot="5400000">
            <a:off x="9047207" y="203946"/>
            <a:ext cx="891648" cy="2455781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矩形 63"/>
          <p:cNvSpPr/>
          <p:nvPr/>
        </p:nvSpPr>
        <p:spPr>
          <a:xfrm>
            <a:off x="10191123" y="8296950"/>
            <a:ext cx="1415606" cy="738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+mn-ea"/>
              </a:rPr>
              <a:t>語音閘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道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VoIP 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Gateway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192.168.5.250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68" name="肘形接點 67"/>
          <p:cNvCxnSpPr>
            <a:stCxn id="24" idx="3"/>
            <a:endCxn id="64" idx="0"/>
          </p:cNvCxnSpPr>
          <p:nvPr/>
        </p:nvCxnSpPr>
        <p:spPr>
          <a:xfrm>
            <a:off x="8265140" y="7304837"/>
            <a:ext cx="2633786" cy="99211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矩形 69"/>
          <p:cNvSpPr/>
          <p:nvPr/>
        </p:nvSpPr>
        <p:spPr>
          <a:xfrm>
            <a:off x="7180543" y="274364"/>
            <a:ext cx="1415606" cy="738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+mn-ea"/>
              </a:rPr>
              <a:t>語音閘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道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VoIP 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Gateway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192.168.3.250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71" name="肘形接點 70"/>
          <p:cNvCxnSpPr>
            <a:stCxn id="70" idx="2"/>
            <a:endCxn id="16" idx="3"/>
          </p:cNvCxnSpPr>
          <p:nvPr/>
        </p:nvCxnSpPr>
        <p:spPr>
          <a:xfrm rot="16200000" flipH="1">
            <a:off x="7644346" y="1256866"/>
            <a:ext cx="864794" cy="376794"/>
          </a:xfrm>
          <a:prstGeom prst="bentConnector4">
            <a:avLst>
              <a:gd name="adj1" fmla="val 39593"/>
              <a:gd name="adj2" fmla="val 248519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矩形 72"/>
          <p:cNvSpPr/>
          <p:nvPr/>
        </p:nvSpPr>
        <p:spPr>
          <a:xfrm>
            <a:off x="6651142" y="5621692"/>
            <a:ext cx="1368000" cy="7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zh-TW" altLang="en-US" sz="1200" dirty="0">
                <a:latin typeface="+mn-ea"/>
              </a:rPr>
              <a:t>數位影像錄製</a:t>
            </a:r>
            <a:endParaRPr lang="en-US" altLang="zh-TW" sz="1200" dirty="0" smtClean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DVR</a:t>
            </a:r>
          </a:p>
          <a:p>
            <a:pPr algn="ctr"/>
            <a:r>
              <a:rPr lang="en-US" altLang="zh-TW" sz="1200" dirty="0" smtClean="0">
                <a:latin typeface="+mn-ea"/>
              </a:rPr>
              <a:t>192.168.5.64</a:t>
            </a:r>
          </a:p>
        </p:txBody>
      </p:sp>
      <p:cxnSp>
        <p:nvCxnSpPr>
          <p:cNvPr id="74" name="肘形接點 73"/>
          <p:cNvCxnSpPr>
            <a:stCxn id="73" idx="3"/>
            <a:endCxn id="24" idx="3"/>
          </p:cNvCxnSpPr>
          <p:nvPr/>
        </p:nvCxnSpPr>
        <p:spPr>
          <a:xfrm>
            <a:off x="8019142" y="5981692"/>
            <a:ext cx="245998" cy="1323145"/>
          </a:xfrm>
          <a:prstGeom prst="bentConnector3">
            <a:avLst>
              <a:gd name="adj1" fmla="val 192928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矩形 76"/>
          <p:cNvSpPr/>
          <p:nvPr/>
        </p:nvSpPr>
        <p:spPr>
          <a:xfrm>
            <a:off x="11145093" y="3576283"/>
            <a:ext cx="1368000" cy="7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zh-TW" altLang="en-US" sz="1200" dirty="0">
                <a:latin typeface="+mn-ea"/>
              </a:rPr>
              <a:t>數位影像錄製</a:t>
            </a:r>
            <a:endParaRPr lang="en-US" altLang="zh-TW" sz="1200" dirty="0" smtClean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DVR</a:t>
            </a:r>
          </a:p>
          <a:p>
            <a:pPr algn="ctr"/>
            <a:r>
              <a:rPr lang="en-US" altLang="zh-TW" sz="1200" dirty="0" smtClean="0">
                <a:latin typeface="+mn-ea"/>
              </a:rPr>
              <a:t>192.168.3.156</a:t>
            </a:r>
          </a:p>
        </p:txBody>
      </p:sp>
      <p:cxnSp>
        <p:nvCxnSpPr>
          <p:cNvPr id="82" name="肘形接點 81"/>
          <p:cNvCxnSpPr>
            <a:stCxn id="16" idx="3"/>
            <a:endCxn id="77" idx="0"/>
          </p:cNvCxnSpPr>
          <p:nvPr/>
        </p:nvCxnSpPr>
        <p:spPr>
          <a:xfrm>
            <a:off x="8265140" y="1877660"/>
            <a:ext cx="3563953" cy="169862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7435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58814" y="42791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AF</a:t>
            </a:r>
            <a:endParaRPr lang="zh-TW" altLang="en-US" sz="1260" dirty="0"/>
          </a:p>
        </p:txBody>
      </p:sp>
      <p:sp>
        <p:nvSpPr>
          <p:cNvPr id="8" name="矩形 7"/>
          <p:cNvSpPr/>
          <p:nvPr/>
        </p:nvSpPr>
        <p:spPr>
          <a:xfrm>
            <a:off x="2917613" y="42791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BF</a:t>
            </a:r>
            <a:endParaRPr lang="zh-TW" altLang="en-US" sz="1260" dirty="0"/>
          </a:p>
        </p:txBody>
      </p:sp>
      <p:sp>
        <p:nvSpPr>
          <p:cNvPr id="9" name="矩形 8"/>
          <p:cNvSpPr/>
          <p:nvPr/>
        </p:nvSpPr>
        <p:spPr>
          <a:xfrm>
            <a:off x="2916498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BB</a:t>
            </a:r>
            <a:endParaRPr lang="zh-TW" altLang="en-US" sz="1260" dirty="0"/>
          </a:p>
        </p:txBody>
      </p:sp>
      <p:sp>
        <p:nvSpPr>
          <p:cNvPr id="10" name="矩形 9"/>
          <p:cNvSpPr/>
          <p:nvPr/>
        </p:nvSpPr>
        <p:spPr>
          <a:xfrm>
            <a:off x="3812391" y="3717284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CF</a:t>
            </a:r>
            <a:endParaRPr lang="zh-TW" altLang="en-US" sz="1260" dirty="0"/>
          </a:p>
        </p:txBody>
      </p:sp>
      <p:sp>
        <p:nvSpPr>
          <p:cNvPr id="11" name="矩形 10"/>
          <p:cNvSpPr/>
          <p:nvPr/>
        </p:nvSpPr>
        <p:spPr>
          <a:xfrm>
            <a:off x="3812391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CB</a:t>
            </a:r>
            <a:endParaRPr lang="zh-TW" altLang="en-US" sz="1260" dirty="0"/>
          </a:p>
        </p:txBody>
      </p:sp>
      <p:sp>
        <p:nvSpPr>
          <p:cNvPr id="13" name="矩形 12"/>
          <p:cNvSpPr/>
          <p:nvPr/>
        </p:nvSpPr>
        <p:spPr>
          <a:xfrm>
            <a:off x="4759176" y="3729152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DF</a:t>
            </a:r>
            <a:endParaRPr lang="zh-TW" altLang="en-US" sz="1260" dirty="0"/>
          </a:p>
        </p:txBody>
      </p:sp>
      <p:sp>
        <p:nvSpPr>
          <p:cNvPr id="14" name="矩形 13"/>
          <p:cNvSpPr/>
          <p:nvPr/>
        </p:nvSpPr>
        <p:spPr>
          <a:xfrm>
            <a:off x="4759176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DB</a:t>
            </a:r>
            <a:endParaRPr lang="zh-TW" altLang="en-US" sz="1260" dirty="0"/>
          </a:p>
        </p:txBody>
      </p:sp>
      <p:sp>
        <p:nvSpPr>
          <p:cNvPr id="15" name="矩形 14"/>
          <p:cNvSpPr/>
          <p:nvPr/>
        </p:nvSpPr>
        <p:spPr>
          <a:xfrm>
            <a:off x="5709894" y="3729152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EF</a:t>
            </a:r>
            <a:endParaRPr lang="zh-TW" altLang="en-US" sz="1260" dirty="0"/>
          </a:p>
        </p:txBody>
      </p:sp>
      <p:sp>
        <p:nvSpPr>
          <p:cNvPr id="16" name="矩形 15"/>
          <p:cNvSpPr/>
          <p:nvPr/>
        </p:nvSpPr>
        <p:spPr>
          <a:xfrm>
            <a:off x="5708688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EB</a:t>
            </a:r>
            <a:endParaRPr lang="zh-TW" altLang="en-US" sz="1260" dirty="0"/>
          </a:p>
        </p:txBody>
      </p:sp>
      <p:sp>
        <p:nvSpPr>
          <p:cNvPr id="17" name="矩形 16"/>
          <p:cNvSpPr/>
          <p:nvPr/>
        </p:nvSpPr>
        <p:spPr>
          <a:xfrm>
            <a:off x="6668209" y="3738831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FF</a:t>
            </a:r>
            <a:endParaRPr lang="zh-TW" altLang="en-US" sz="1260" dirty="0"/>
          </a:p>
        </p:txBody>
      </p:sp>
      <p:sp>
        <p:nvSpPr>
          <p:cNvPr id="18" name="矩形 17"/>
          <p:cNvSpPr/>
          <p:nvPr/>
        </p:nvSpPr>
        <p:spPr>
          <a:xfrm>
            <a:off x="6668209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FB</a:t>
            </a:r>
            <a:endParaRPr lang="zh-TW" altLang="en-US" sz="1260" dirty="0"/>
          </a:p>
        </p:txBody>
      </p:sp>
      <p:sp>
        <p:nvSpPr>
          <p:cNvPr id="19" name="矩形 18"/>
          <p:cNvSpPr/>
          <p:nvPr/>
        </p:nvSpPr>
        <p:spPr>
          <a:xfrm>
            <a:off x="7558987" y="3738831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GF</a:t>
            </a:r>
            <a:endParaRPr lang="zh-TW" altLang="en-US" sz="1260" dirty="0"/>
          </a:p>
        </p:txBody>
      </p:sp>
      <p:sp>
        <p:nvSpPr>
          <p:cNvPr id="20" name="矩形 19"/>
          <p:cNvSpPr/>
          <p:nvPr/>
        </p:nvSpPr>
        <p:spPr>
          <a:xfrm>
            <a:off x="7572937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GB</a:t>
            </a:r>
            <a:endParaRPr lang="zh-TW" altLang="en-US" sz="1260" dirty="0"/>
          </a:p>
        </p:txBody>
      </p:sp>
      <p:sp>
        <p:nvSpPr>
          <p:cNvPr id="21" name="矩形 20"/>
          <p:cNvSpPr/>
          <p:nvPr/>
        </p:nvSpPr>
        <p:spPr>
          <a:xfrm>
            <a:off x="8573066" y="3729152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HF</a:t>
            </a:r>
            <a:endParaRPr lang="zh-TW" altLang="en-US" sz="1260" dirty="0"/>
          </a:p>
        </p:txBody>
      </p:sp>
      <p:sp>
        <p:nvSpPr>
          <p:cNvPr id="22" name="矩形 21"/>
          <p:cNvSpPr/>
          <p:nvPr/>
        </p:nvSpPr>
        <p:spPr>
          <a:xfrm>
            <a:off x="8573066" y="6419159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HB</a:t>
            </a:r>
            <a:endParaRPr lang="zh-TW" altLang="en-US" sz="1260" dirty="0"/>
          </a:p>
        </p:txBody>
      </p:sp>
      <p:cxnSp>
        <p:nvCxnSpPr>
          <p:cNvPr id="24" name="直線接點 23"/>
          <p:cNvCxnSpPr>
            <a:stCxn id="4" idx="2"/>
            <a:endCxn id="71" idx="0"/>
          </p:cNvCxnSpPr>
          <p:nvPr/>
        </p:nvCxnSpPr>
        <p:spPr>
          <a:xfrm>
            <a:off x="2158851" y="4759230"/>
            <a:ext cx="6668" cy="280035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直線接點 24"/>
          <p:cNvCxnSpPr>
            <a:stCxn id="71" idx="4"/>
            <a:endCxn id="111" idx="0"/>
          </p:cNvCxnSpPr>
          <p:nvPr/>
        </p:nvCxnSpPr>
        <p:spPr>
          <a:xfrm flipH="1">
            <a:off x="2468442" y="5652675"/>
            <a:ext cx="2012" cy="76009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直線接點 27"/>
          <p:cNvCxnSpPr>
            <a:stCxn id="8" idx="2"/>
            <a:endCxn id="9" idx="0"/>
          </p:cNvCxnSpPr>
          <p:nvPr/>
        </p:nvCxnSpPr>
        <p:spPr>
          <a:xfrm flipH="1">
            <a:off x="3216535" y="4759230"/>
            <a:ext cx="1115" cy="165354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直線接點 35"/>
          <p:cNvCxnSpPr/>
          <p:nvPr/>
        </p:nvCxnSpPr>
        <p:spPr>
          <a:xfrm>
            <a:off x="9517330" y="5249740"/>
            <a:ext cx="520065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7" name="文字方塊 36"/>
          <p:cNvSpPr txBox="1"/>
          <p:nvPr/>
        </p:nvSpPr>
        <p:spPr>
          <a:xfrm>
            <a:off x="10038492" y="5104314"/>
            <a:ext cx="1673535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60" dirty="0"/>
              <a:t>Category 6e UTP Cable</a:t>
            </a:r>
            <a:endParaRPr lang="zh-TW" altLang="en-US" sz="1260" dirty="0"/>
          </a:p>
        </p:txBody>
      </p:sp>
      <p:cxnSp>
        <p:nvCxnSpPr>
          <p:cNvPr id="40" name="肘形接點 39"/>
          <p:cNvCxnSpPr>
            <a:stCxn id="71" idx="2"/>
            <a:endCxn id="9" idx="2"/>
          </p:cNvCxnSpPr>
          <p:nvPr/>
        </p:nvCxnSpPr>
        <p:spPr>
          <a:xfrm rot="16200000" flipH="1">
            <a:off x="1918483" y="5594776"/>
            <a:ext cx="1240156" cy="1355951"/>
          </a:xfrm>
          <a:prstGeom prst="bentConnector3">
            <a:avLst>
              <a:gd name="adj1" fmla="val 133199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>
            <a:off x="9523998" y="5519325"/>
            <a:ext cx="52006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3" name="文字方塊 42"/>
          <p:cNvSpPr txBox="1"/>
          <p:nvPr/>
        </p:nvSpPr>
        <p:spPr>
          <a:xfrm>
            <a:off x="10045160" y="5373900"/>
            <a:ext cx="2700163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60" dirty="0"/>
              <a:t>24 Core Single Mode Fiber Optic Cable</a:t>
            </a:r>
            <a:endParaRPr lang="zh-TW" altLang="en-US" sz="1260" dirty="0"/>
          </a:p>
        </p:txBody>
      </p:sp>
      <p:cxnSp>
        <p:nvCxnSpPr>
          <p:cNvPr id="3" name="肘形接點 2"/>
          <p:cNvCxnSpPr>
            <a:stCxn id="9" idx="3"/>
            <a:endCxn id="14" idx="2"/>
          </p:cNvCxnSpPr>
          <p:nvPr/>
        </p:nvCxnSpPr>
        <p:spPr>
          <a:xfrm>
            <a:off x="3516573" y="6652800"/>
            <a:ext cx="1542641" cy="240030"/>
          </a:xfrm>
          <a:prstGeom prst="bentConnector4">
            <a:avLst>
              <a:gd name="adj1" fmla="val 15380"/>
              <a:gd name="adj2" fmla="val 264999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肘形接點 29"/>
          <p:cNvCxnSpPr>
            <a:stCxn id="14" idx="3"/>
            <a:endCxn id="18" idx="2"/>
          </p:cNvCxnSpPr>
          <p:nvPr/>
        </p:nvCxnSpPr>
        <p:spPr>
          <a:xfrm>
            <a:off x="5359251" y="6652800"/>
            <a:ext cx="1608995" cy="240030"/>
          </a:xfrm>
          <a:prstGeom prst="bentConnector4">
            <a:avLst>
              <a:gd name="adj1" fmla="val 18921"/>
              <a:gd name="adj2" fmla="val 269444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肘形接點 33"/>
          <p:cNvCxnSpPr>
            <a:stCxn id="18" idx="3"/>
            <a:endCxn id="22" idx="2"/>
          </p:cNvCxnSpPr>
          <p:nvPr/>
        </p:nvCxnSpPr>
        <p:spPr>
          <a:xfrm>
            <a:off x="7268284" y="6652801"/>
            <a:ext cx="1604820" cy="246419"/>
          </a:xfrm>
          <a:prstGeom prst="bentConnector4">
            <a:avLst>
              <a:gd name="adj1" fmla="val 16223"/>
              <a:gd name="adj2" fmla="val 26505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肘形接點 46"/>
          <p:cNvCxnSpPr/>
          <p:nvPr/>
        </p:nvCxnSpPr>
        <p:spPr>
          <a:xfrm flipH="1" flipV="1">
            <a:off x="1664191" y="5272906"/>
            <a:ext cx="7501016" cy="1385623"/>
          </a:xfrm>
          <a:prstGeom prst="bentConnector5">
            <a:avLst>
              <a:gd name="adj1" fmla="val -3200"/>
              <a:gd name="adj2" fmla="val -92447"/>
              <a:gd name="adj3" fmla="val 1032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10" idx="2"/>
            <a:endCxn id="11" idx="0"/>
          </p:cNvCxnSpPr>
          <p:nvPr/>
        </p:nvCxnSpPr>
        <p:spPr>
          <a:xfrm>
            <a:off x="4112429" y="4197343"/>
            <a:ext cx="0" cy="221542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3" name="直線接點 52"/>
          <p:cNvCxnSpPr>
            <a:stCxn id="13" idx="2"/>
            <a:endCxn id="14" idx="0"/>
          </p:cNvCxnSpPr>
          <p:nvPr/>
        </p:nvCxnSpPr>
        <p:spPr>
          <a:xfrm>
            <a:off x="5059214" y="4209212"/>
            <a:ext cx="0" cy="220355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15" idx="2"/>
            <a:endCxn id="16" idx="0"/>
          </p:cNvCxnSpPr>
          <p:nvPr/>
        </p:nvCxnSpPr>
        <p:spPr>
          <a:xfrm flipH="1">
            <a:off x="6008726" y="4209212"/>
            <a:ext cx="1205" cy="220355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0" name="直線接點 59"/>
          <p:cNvCxnSpPr>
            <a:stCxn id="17" idx="2"/>
            <a:endCxn id="18" idx="0"/>
          </p:cNvCxnSpPr>
          <p:nvPr/>
        </p:nvCxnSpPr>
        <p:spPr>
          <a:xfrm>
            <a:off x="6968246" y="4218891"/>
            <a:ext cx="0" cy="219387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3" name="直線接點 62"/>
          <p:cNvCxnSpPr>
            <a:stCxn id="19" idx="2"/>
            <a:endCxn id="20" idx="0"/>
          </p:cNvCxnSpPr>
          <p:nvPr/>
        </p:nvCxnSpPr>
        <p:spPr>
          <a:xfrm>
            <a:off x="7859024" y="4218891"/>
            <a:ext cx="13950" cy="219387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6" name="直線接點 65"/>
          <p:cNvCxnSpPr>
            <a:stCxn id="21" idx="2"/>
            <a:endCxn id="22" idx="0"/>
          </p:cNvCxnSpPr>
          <p:nvPr/>
        </p:nvCxnSpPr>
        <p:spPr>
          <a:xfrm>
            <a:off x="8873104" y="4209211"/>
            <a:ext cx="0" cy="220994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71" idx="0"/>
            <a:endCxn id="84" idx="3"/>
          </p:cNvCxnSpPr>
          <p:nvPr/>
        </p:nvCxnSpPr>
        <p:spPr>
          <a:xfrm flipH="1">
            <a:off x="1082051" y="5039265"/>
            <a:ext cx="108346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1" name="一般五邊形 70"/>
          <p:cNvSpPr/>
          <p:nvPr/>
        </p:nvSpPr>
        <p:spPr>
          <a:xfrm>
            <a:off x="1672124" y="5039265"/>
            <a:ext cx="986790" cy="61341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60" dirty="0"/>
              <a:t>機房</a:t>
            </a:r>
          </a:p>
        </p:txBody>
      </p:sp>
      <p:cxnSp>
        <p:nvCxnSpPr>
          <p:cNvPr id="81" name="肘形接點 80"/>
          <p:cNvCxnSpPr>
            <a:stCxn id="71" idx="5"/>
            <a:endCxn id="84" idx="0"/>
          </p:cNvCxnSpPr>
          <p:nvPr/>
        </p:nvCxnSpPr>
        <p:spPr>
          <a:xfrm flipH="1" flipV="1">
            <a:off x="601990" y="4559205"/>
            <a:ext cx="2056923" cy="714361"/>
          </a:xfrm>
          <a:prstGeom prst="bentConnector4">
            <a:avLst>
              <a:gd name="adj1" fmla="val -4051"/>
              <a:gd name="adj2" fmla="val 260537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十字形 83"/>
          <p:cNvSpPr/>
          <p:nvPr/>
        </p:nvSpPr>
        <p:spPr>
          <a:xfrm>
            <a:off x="121930" y="4559205"/>
            <a:ext cx="960120" cy="96012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60" dirty="0"/>
              <a:t>辦公</a:t>
            </a:r>
            <a:r>
              <a:rPr lang="en-US" altLang="zh-TW" sz="1260" dirty="0"/>
              <a:t/>
            </a:r>
            <a:br>
              <a:rPr lang="en-US" altLang="zh-TW" sz="1260" dirty="0"/>
            </a:br>
            <a:r>
              <a:rPr lang="zh-TW" altLang="en-US" sz="1260" dirty="0"/>
              <a:t>室</a:t>
            </a:r>
          </a:p>
        </p:txBody>
      </p:sp>
      <p:sp>
        <p:nvSpPr>
          <p:cNvPr id="111" name="矩形 110"/>
          <p:cNvSpPr/>
          <p:nvPr/>
        </p:nvSpPr>
        <p:spPr>
          <a:xfrm>
            <a:off x="2168404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AB</a:t>
            </a:r>
            <a:endParaRPr lang="zh-TW" altLang="en-US" sz="1260" dirty="0"/>
          </a:p>
        </p:txBody>
      </p:sp>
      <p:sp>
        <p:nvSpPr>
          <p:cNvPr id="119" name="文字方塊 118"/>
          <p:cNvSpPr txBox="1"/>
          <p:nvPr/>
        </p:nvSpPr>
        <p:spPr>
          <a:xfrm>
            <a:off x="5380674" y="7642629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24C</a:t>
            </a:r>
            <a:endParaRPr lang="zh-TW" altLang="en-US" sz="2520" dirty="0"/>
          </a:p>
        </p:txBody>
      </p:sp>
      <p:sp>
        <p:nvSpPr>
          <p:cNvPr id="120" name="文字方塊 119"/>
          <p:cNvSpPr txBox="1"/>
          <p:nvPr/>
        </p:nvSpPr>
        <p:spPr>
          <a:xfrm>
            <a:off x="2446850" y="7018912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21" name="文字方塊 120"/>
          <p:cNvSpPr txBox="1"/>
          <p:nvPr/>
        </p:nvSpPr>
        <p:spPr>
          <a:xfrm>
            <a:off x="4219218" y="7006520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22" name="文字方塊 121"/>
          <p:cNvSpPr txBox="1"/>
          <p:nvPr/>
        </p:nvSpPr>
        <p:spPr>
          <a:xfrm>
            <a:off x="6111879" y="7026780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23" name="文字方塊 122"/>
          <p:cNvSpPr txBox="1"/>
          <p:nvPr/>
        </p:nvSpPr>
        <p:spPr>
          <a:xfrm>
            <a:off x="8015460" y="7026780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24" name="文字方塊 123"/>
          <p:cNvSpPr txBox="1"/>
          <p:nvPr/>
        </p:nvSpPr>
        <p:spPr>
          <a:xfrm>
            <a:off x="1582427" y="3089638"/>
            <a:ext cx="335028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8C</a:t>
            </a:r>
            <a:endParaRPr lang="zh-TW" altLang="en-US" sz="2520" dirty="0"/>
          </a:p>
        </p:txBody>
      </p:sp>
      <p:sp>
        <p:nvSpPr>
          <p:cNvPr id="126" name="文字方塊 125"/>
          <p:cNvSpPr txBox="1"/>
          <p:nvPr/>
        </p:nvSpPr>
        <p:spPr>
          <a:xfrm>
            <a:off x="1387199" y="4770961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X4</a:t>
            </a:r>
            <a:endParaRPr lang="zh-TW" altLang="en-US" sz="2520" dirty="0"/>
          </a:p>
        </p:txBody>
      </p:sp>
      <p:sp>
        <p:nvSpPr>
          <p:cNvPr id="127" name="文字方塊 126"/>
          <p:cNvSpPr txBox="1"/>
          <p:nvPr/>
        </p:nvSpPr>
        <p:spPr>
          <a:xfrm>
            <a:off x="2197967" y="4759230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28" name="文字方塊 127"/>
          <p:cNvSpPr txBox="1"/>
          <p:nvPr/>
        </p:nvSpPr>
        <p:spPr>
          <a:xfrm>
            <a:off x="2487098" y="5862806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29" name="文字方塊 128"/>
          <p:cNvSpPr txBox="1"/>
          <p:nvPr/>
        </p:nvSpPr>
        <p:spPr>
          <a:xfrm>
            <a:off x="3266772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0" name="文字方塊 129"/>
          <p:cNvSpPr txBox="1"/>
          <p:nvPr/>
        </p:nvSpPr>
        <p:spPr>
          <a:xfrm>
            <a:off x="4157784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1" name="文字方塊 130"/>
          <p:cNvSpPr txBox="1"/>
          <p:nvPr/>
        </p:nvSpPr>
        <p:spPr>
          <a:xfrm>
            <a:off x="5110078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2" name="文字方塊 131"/>
          <p:cNvSpPr txBox="1"/>
          <p:nvPr/>
        </p:nvSpPr>
        <p:spPr>
          <a:xfrm>
            <a:off x="6047528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3" name="文字方塊 132"/>
          <p:cNvSpPr txBox="1"/>
          <p:nvPr/>
        </p:nvSpPr>
        <p:spPr>
          <a:xfrm>
            <a:off x="7036774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4" name="文字方塊 133"/>
          <p:cNvSpPr txBox="1"/>
          <p:nvPr/>
        </p:nvSpPr>
        <p:spPr>
          <a:xfrm>
            <a:off x="7928232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5" name="文字方塊 134"/>
          <p:cNvSpPr txBox="1"/>
          <p:nvPr/>
        </p:nvSpPr>
        <p:spPr>
          <a:xfrm>
            <a:off x="8924035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cxnSp>
        <p:nvCxnSpPr>
          <p:cNvPr id="164" name="肘形接點 163"/>
          <p:cNvCxnSpPr>
            <a:stCxn id="22" idx="3"/>
            <a:endCxn id="166" idx="1"/>
          </p:cNvCxnSpPr>
          <p:nvPr/>
        </p:nvCxnSpPr>
        <p:spPr>
          <a:xfrm flipV="1">
            <a:off x="9173141" y="6657467"/>
            <a:ext cx="1853387" cy="1722"/>
          </a:xfrm>
          <a:prstGeom prst="bentConnector3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矩形 165"/>
          <p:cNvSpPr/>
          <p:nvPr/>
        </p:nvSpPr>
        <p:spPr>
          <a:xfrm>
            <a:off x="11026528" y="6417437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W</a:t>
            </a:r>
            <a:endParaRPr lang="zh-TW" altLang="en-US" sz="1260" dirty="0"/>
          </a:p>
        </p:txBody>
      </p:sp>
      <p:sp>
        <p:nvSpPr>
          <p:cNvPr id="172" name="文字方塊 171"/>
          <p:cNvSpPr txBox="1"/>
          <p:nvPr/>
        </p:nvSpPr>
        <p:spPr>
          <a:xfrm>
            <a:off x="10045159" y="6649466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80" name="文字方塊 179"/>
          <p:cNvSpPr txBox="1"/>
          <p:nvPr/>
        </p:nvSpPr>
        <p:spPr>
          <a:xfrm>
            <a:off x="9504066" y="4535049"/>
            <a:ext cx="2933022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60" dirty="0"/>
              <a:t>EX</a:t>
            </a:r>
            <a:r>
              <a:rPr lang="zh-TW" altLang="en-US" sz="1260" dirty="0"/>
              <a:t>：</a:t>
            </a:r>
            <a:r>
              <a:rPr lang="en-US" altLang="zh-TW" sz="1260" dirty="0"/>
              <a:t>AF </a:t>
            </a:r>
            <a:r>
              <a:rPr lang="zh-TW" altLang="en-US" sz="1260" dirty="0"/>
              <a:t>表示 </a:t>
            </a:r>
            <a:r>
              <a:rPr lang="en-US" altLang="zh-TW" sz="1260" dirty="0"/>
              <a:t>A</a:t>
            </a:r>
            <a:r>
              <a:rPr lang="zh-TW" altLang="en-US" sz="1260" dirty="0"/>
              <a:t>棟前端機櫃</a:t>
            </a:r>
            <a:endParaRPr lang="en-US" altLang="zh-TW" sz="1260" dirty="0"/>
          </a:p>
          <a:p>
            <a:r>
              <a:rPr lang="en-US" altLang="zh-TW" sz="1260" dirty="0"/>
              <a:t>EX</a:t>
            </a:r>
            <a:r>
              <a:rPr lang="zh-TW" altLang="en-US" sz="1260" dirty="0"/>
              <a:t>：</a:t>
            </a:r>
            <a:r>
              <a:rPr lang="en-US" altLang="zh-TW" sz="1260" dirty="0"/>
              <a:t>AB </a:t>
            </a:r>
            <a:r>
              <a:rPr lang="zh-TW" altLang="en-US" sz="1260" dirty="0"/>
              <a:t>表示 </a:t>
            </a:r>
            <a:r>
              <a:rPr lang="en-US" altLang="zh-TW" sz="1260" dirty="0"/>
              <a:t>A</a:t>
            </a:r>
            <a:r>
              <a:rPr lang="zh-TW" altLang="en-US" sz="1260" dirty="0"/>
              <a:t>棟後端機櫃</a:t>
            </a:r>
            <a:r>
              <a:rPr lang="en-US" altLang="zh-TW" sz="1260" dirty="0"/>
              <a:t> </a:t>
            </a:r>
            <a:endParaRPr lang="zh-TW" altLang="en-US" sz="1260" dirty="0"/>
          </a:p>
        </p:txBody>
      </p:sp>
      <p:sp>
        <p:nvSpPr>
          <p:cNvPr id="181" name="文字方塊 180"/>
          <p:cNvSpPr txBox="1"/>
          <p:nvPr/>
        </p:nvSpPr>
        <p:spPr>
          <a:xfrm>
            <a:off x="0" y="1496159"/>
            <a:ext cx="128016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520" dirty="0">
                <a:latin typeface="標楷體" panose="03000509000000000000" pitchFamily="65" charset="-120"/>
                <a:ea typeface="標楷體" panose="03000509000000000000" pitchFamily="65" charset="-120"/>
              </a:rPr>
              <a:t>鼎基先進材料股份有限公司網路架構示意圖</a:t>
            </a:r>
          </a:p>
        </p:txBody>
      </p:sp>
      <p:cxnSp>
        <p:nvCxnSpPr>
          <p:cNvPr id="182" name="直線接點 181"/>
          <p:cNvCxnSpPr>
            <a:stCxn id="11" idx="3"/>
            <a:endCxn id="14" idx="1"/>
          </p:cNvCxnSpPr>
          <p:nvPr/>
        </p:nvCxnSpPr>
        <p:spPr>
          <a:xfrm>
            <a:off x="4412466" y="6652800"/>
            <a:ext cx="34671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5" name="直線接點 184"/>
          <p:cNvCxnSpPr>
            <a:stCxn id="16" idx="3"/>
            <a:endCxn id="18" idx="1"/>
          </p:cNvCxnSpPr>
          <p:nvPr/>
        </p:nvCxnSpPr>
        <p:spPr>
          <a:xfrm>
            <a:off x="6308764" y="6652800"/>
            <a:ext cx="359445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8" name="直線接點 187"/>
          <p:cNvCxnSpPr>
            <a:stCxn id="20" idx="3"/>
            <a:endCxn id="22" idx="1"/>
          </p:cNvCxnSpPr>
          <p:nvPr/>
        </p:nvCxnSpPr>
        <p:spPr>
          <a:xfrm>
            <a:off x="8173012" y="6652801"/>
            <a:ext cx="400054" cy="638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1" name="文字方塊 190"/>
          <p:cNvSpPr txBox="1"/>
          <p:nvPr/>
        </p:nvSpPr>
        <p:spPr>
          <a:xfrm>
            <a:off x="4459770" y="6358617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94" name="文字方塊 193"/>
          <p:cNvSpPr txBox="1"/>
          <p:nvPr/>
        </p:nvSpPr>
        <p:spPr>
          <a:xfrm>
            <a:off x="6362669" y="6368340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95" name="文字方塊 194"/>
          <p:cNvSpPr txBox="1"/>
          <p:nvPr/>
        </p:nvSpPr>
        <p:spPr>
          <a:xfrm>
            <a:off x="8266251" y="6358617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210" name="向下箭號 209"/>
          <p:cNvSpPr/>
          <p:nvPr/>
        </p:nvSpPr>
        <p:spPr>
          <a:xfrm>
            <a:off x="1915901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A</a:t>
            </a:r>
            <a:endParaRPr lang="zh-TW" altLang="en-US" sz="2520" b="1" dirty="0"/>
          </a:p>
        </p:txBody>
      </p:sp>
      <p:sp>
        <p:nvSpPr>
          <p:cNvPr id="211" name="向下箭號 210"/>
          <p:cNvSpPr/>
          <p:nvPr/>
        </p:nvSpPr>
        <p:spPr>
          <a:xfrm>
            <a:off x="2973585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B</a:t>
            </a:r>
            <a:endParaRPr lang="zh-TW" altLang="en-US" sz="2520" b="1" dirty="0"/>
          </a:p>
        </p:txBody>
      </p:sp>
      <p:sp>
        <p:nvSpPr>
          <p:cNvPr id="214" name="向下箭號 213"/>
          <p:cNvSpPr/>
          <p:nvPr/>
        </p:nvSpPr>
        <p:spPr>
          <a:xfrm>
            <a:off x="3869479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C</a:t>
            </a:r>
            <a:endParaRPr lang="zh-TW" altLang="en-US" sz="2520" b="1" dirty="0"/>
          </a:p>
        </p:txBody>
      </p:sp>
      <p:sp>
        <p:nvSpPr>
          <p:cNvPr id="215" name="向下箭號 214"/>
          <p:cNvSpPr/>
          <p:nvPr/>
        </p:nvSpPr>
        <p:spPr>
          <a:xfrm>
            <a:off x="4816263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D</a:t>
            </a:r>
            <a:endParaRPr lang="zh-TW" altLang="en-US" sz="2520" b="1" dirty="0"/>
          </a:p>
        </p:txBody>
      </p:sp>
      <p:sp>
        <p:nvSpPr>
          <p:cNvPr id="216" name="向下箭號 215"/>
          <p:cNvSpPr/>
          <p:nvPr/>
        </p:nvSpPr>
        <p:spPr>
          <a:xfrm>
            <a:off x="5764578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E</a:t>
            </a:r>
            <a:endParaRPr lang="zh-TW" altLang="en-US" sz="2520" b="1" dirty="0"/>
          </a:p>
        </p:txBody>
      </p:sp>
      <p:sp>
        <p:nvSpPr>
          <p:cNvPr id="217" name="向下箭號 216"/>
          <p:cNvSpPr/>
          <p:nvPr/>
        </p:nvSpPr>
        <p:spPr>
          <a:xfrm>
            <a:off x="6722755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F</a:t>
            </a:r>
            <a:endParaRPr lang="zh-TW" altLang="en-US" sz="2520" b="1" dirty="0"/>
          </a:p>
        </p:txBody>
      </p:sp>
      <p:sp>
        <p:nvSpPr>
          <p:cNvPr id="218" name="向下箭號 217"/>
          <p:cNvSpPr/>
          <p:nvPr/>
        </p:nvSpPr>
        <p:spPr>
          <a:xfrm>
            <a:off x="7623049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G</a:t>
            </a:r>
            <a:endParaRPr lang="zh-TW" altLang="en-US" sz="2520" b="1" dirty="0"/>
          </a:p>
        </p:txBody>
      </p:sp>
      <p:sp>
        <p:nvSpPr>
          <p:cNvPr id="219" name="向下箭號 218"/>
          <p:cNvSpPr/>
          <p:nvPr/>
        </p:nvSpPr>
        <p:spPr>
          <a:xfrm>
            <a:off x="8632425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H</a:t>
            </a:r>
            <a:endParaRPr lang="zh-TW" altLang="en-US" sz="2520" b="1" dirty="0"/>
          </a:p>
        </p:txBody>
      </p:sp>
      <p:sp>
        <p:nvSpPr>
          <p:cNvPr id="220" name="向下箭號 219"/>
          <p:cNvSpPr/>
          <p:nvPr/>
        </p:nvSpPr>
        <p:spPr>
          <a:xfrm>
            <a:off x="11083615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W</a:t>
            </a:r>
            <a:endParaRPr lang="zh-TW" altLang="en-US" sz="2520" b="1" dirty="0"/>
          </a:p>
        </p:txBody>
      </p:sp>
      <p:sp>
        <p:nvSpPr>
          <p:cNvPr id="12" name="矩形 11"/>
          <p:cNvSpPr/>
          <p:nvPr/>
        </p:nvSpPr>
        <p:spPr>
          <a:xfrm>
            <a:off x="1357703" y="4195966"/>
            <a:ext cx="2218903" cy="3194108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85" name="矩形 84"/>
          <p:cNvSpPr/>
          <p:nvPr/>
        </p:nvSpPr>
        <p:spPr>
          <a:xfrm>
            <a:off x="3692104" y="3583215"/>
            <a:ext cx="1846450" cy="3801845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88" name="矩形 87"/>
          <p:cNvSpPr/>
          <p:nvPr/>
        </p:nvSpPr>
        <p:spPr>
          <a:xfrm>
            <a:off x="5622191" y="3588230"/>
            <a:ext cx="1781835" cy="3801845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89" name="矩形 88"/>
          <p:cNvSpPr/>
          <p:nvPr/>
        </p:nvSpPr>
        <p:spPr>
          <a:xfrm>
            <a:off x="7478879" y="3588230"/>
            <a:ext cx="1781835" cy="3801845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92" name="矩形 91"/>
          <p:cNvSpPr/>
          <p:nvPr/>
        </p:nvSpPr>
        <p:spPr>
          <a:xfrm>
            <a:off x="9956481" y="5788911"/>
            <a:ext cx="2480607" cy="1589760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5" name="矩形 4"/>
          <p:cNvSpPr/>
          <p:nvPr/>
        </p:nvSpPr>
        <p:spPr>
          <a:xfrm>
            <a:off x="2950349" y="3779958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83" name="矩形 82"/>
          <p:cNvSpPr/>
          <p:nvPr/>
        </p:nvSpPr>
        <p:spPr>
          <a:xfrm>
            <a:off x="3799879" y="3177883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86" name="矩形 85"/>
          <p:cNvSpPr/>
          <p:nvPr/>
        </p:nvSpPr>
        <p:spPr>
          <a:xfrm>
            <a:off x="4772749" y="3167194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87" name="矩形 86"/>
          <p:cNvSpPr/>
          <p:nvPr/>
        </p:nvSpPr>
        <p:spPr>
          <a:xfrm>
            <a:off x="2932594" y="597818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b="1" dirty="0">
                <a:solidFill>
                  <a:schemeClr val="accent2">
                    <a:lumMod val="50000"/>
                  </a:schemeClr>
                </a:solidFill>
              </a:rPr>
              <a:t>HP 5130-24G-EI</a:t>
            </a:r>
            <a:endParaRPr lang="zh-TW" altLang="en-US" sz="126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1883907" y="376687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1" name="矩形 90"/>
          <p:cNvSpPr/>
          <p:nvPr/>
        </p:nvSpPr>
        <p:spPr>
          <a:xfrm>
            <a:off x="5694978" y="3153639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3" name="矩形 92"/>
          <p:cNvSpPr/>
          <p:nvPr/>
        </p:nvSpPr>
        <p:spPr>
          <a:xfrm>
            <a:off x="274517" y="558052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4" name="矩形 93"/>
          <p:cNvSpPr/>
          <p:nvPr/>
        </p:nvSpPr>
        <p:spPr>
          <a:xfrm>
            <a:off x="7501933" y="3177883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5" name="矩形 94"/>
          <p:cNvSpPr/>
          <p:nvPr/>
        </p:nvSpPr>
        <p:spPr>
          <a:xfrm>
            <a:off x="8570743" y="3177883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7" name="矩形 96"/>
          <p:cNvSpPr/>
          <p:nvPr/>
        </p:nvSpPr>
        <p:spPr>
          <a:xfrm>
            <a:off x="3809830" y="597818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8" name="矩形 97"/>
          <p:cNvSpPr/>
          <p:nvPr/>
        </p:nvSpPr>
        <p:spPr>
          <a:xfrm>
            <a:off x="4799582" y="597818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b="1" dirty="0">
                <a:solidFill>
                  <a:schemeClr val="accent2">
                    <a:lumMod val="50000"/>
                  </a:schemeClr>
                </a:solidFill>
              </a:rPr>
              <a:t>HP 5130-24G-EI</a:t>
            </a:r>
            <a:endParaRPr lang="zh-TW" altLang="en-US" sz="126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6682238" y="6003935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b="1" dirty="0">
                <a:solidFill>
                  <a:schemeClr val="accent2">
                    <a:lumMod val="50000"/>
                  </a:schemeClr>
                </a:solidFill>
              </a:rPr>
              <a:t>HP 5130-24G-EI</a:t>
            </a:r>
            <a:endParaRPr lang="zh-TW" altLang="en-US" sz="126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8575183" y="6030531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b="1" dirty="0">
                <a:solidFill>
                  <a:schemeClr val="accent2">
                    <a:lumMod val="50000"/>
                  </a:schemeClr>
                </a:solidFill>
              </a:rPr>
              <a:t>HP 5130-24G-EI</a:t>
            </a:r>
            <a:endParaRPr lang="zh-TW" altLang="en-US" sz="126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5690948" y="5977265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102" name="矩形 101"/>
          <p:cNvSpPr/>
          <p:nvPr/>
        </p:nvSpPr>
        <p:spPr>
          <a:xfrm>
            <a:off x="7557994" y="5978378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103" name="矩形 102"/>
          <p:cNvSpPr/>
          <p:nvPr/>
        </p:nvSpPr>
        <p:spPr>
          <a:xfrm>
            <a:off x="11032099" y="5974417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106" name="矩形 105"/>
          <p:cNvSpPr/>
          <p:nvPr/>
        </p:nvSpPr>
        <p:spPr>
          <a:xfrm>
            <a:off x="2294821" y="5260929"/>
            <a:ext cx="69989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u="sng" dirty="0">
                <a:solidFill>
                  <a:srgbClr val="FF0000"/>
                </a:solidFill>
              </a:rPr>
              <a:t>HP 5500-24G EI *2</a:t>
            </a:r>
            <a:endParaRPr lang="zh-TW" altLang="en-US" sz="126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113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27589" y="4236221"/>
            <a:ext cx="1247400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(1)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18790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2227589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2238768" y="395858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178715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3178716" y="394941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230014" y="5498041"/>
            <a:ext cx="1247400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(2)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2221189" y="5231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2233450" y="5875572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3183338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3177080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 flipH="1">
            <a:off x="2221188" y="4756340"/>
            <a:ext cx="6401" cy="588377"/>
          </a:xfrm>
          <a:prstGeom prst="bentConnector3">
            <a:avLst>
              <a:gd name="adj1" fmla="val -37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2233451" y="4071983"/>
            <a:ext cx="5317" cy="1916989"/>
          </a:xfrm>
          <a:prstGeom prst="bentConnector3">
            <a:avLst>
              <a:gd name="adj1" fmla="val 70218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6184942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920949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941480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680496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680907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肘形接點 36"/>
          <p:cNvCxnSpPr>
            <a:stCxn id="10" idx="3"/>
            <a:endCxn id="27" idx="1"/>
          </p:cNvCxnSpPr>
          <p:nvPr/>
        </p:nvCxnSpPr>
        <p:spPr>
          <a:xfrm>
            <a:off x="3481116" y="4756338"/>
            <a:ext cx="439833" cy="255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5" idx="3"/>
            <a:endCxn id="28" idx="1"/>
          </p:cNvCxnSpPr>
          <p:nvPr/>
        </p:nvCxnSpPr>
        <p:spPr>
          <a:xfrm>
            <a:off x="3485738" y="5347311"/>
            <a:ext cx="455742" cy="99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6194161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3" name="肘形接點 42"/>
          <p:cNvCxnSpPr>
            <a:stCxn id="29" idx="0"/>
            <a:endCxn id="41" idx="0"/>
          </p:cNvCxnSpPr>
          <p:nvPr/>
        </p:nvCxnSpPr>
        <p:spPr>
          <a:xfrm rot="5400000" flipH="1" flipV="1">
            <a:off x="5584341" y="3892852"/>
            <a:ext cx="8375" cy="1513664"/>
          </a:xfrm>
          <a:prstGeom prst="bentConnector3">
            <a:avLst>
              <a:gd name="adj1" fmla="val 1263918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圓角矩形 43"/>
          <p:cNvSpPr/>
          <p:nvPr/>
        </p:nvSpPr>
        <p:spPr>
          <a:xfrm>
            <a:off x="6957315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8300685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8300685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9061005" y="4654762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8" name="肘形接點 57"/>
          <p:cNvCxnSpPr>
            <a:stCxn id="44" idx="0"/>
            <a:endCxn id="54" idx="0"/>
          </p:cNvCxnSpPr>
          <p:nvPr/>
        </p:nvCxnSpPr>
        <p:spPr>
          <a:xfrm rot="5400000" flipH="1" flipV="1">
            <a:off x="7776013" y="3977998"/>
            <a:ext cx="8375" cy="1343370"/>
          </a:xfrm>
          <a:prstGeom prst="bentConnector3">
            <a:avLst>
              <a:gd name="adj1" fmla="val 1299744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10447618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10447618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447618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65" name="肘形接點 64"/>
          <p:cNvCxnSpPr>
            <a:stCxn id="55" idx="0"/>
            <a:endCxn id="61" idx="0"/>
          </p:cNvCxnSpPr>
          <p:nvPr/>
        </p:nvCxnSpPr>
        <p:spPr>
          <a:xfrm rot="5400000" flipH="1" flipV="1">
            <a:off x="9900880" y="3956823"/>
            <a:ext cx="9266" cy="1386613"/>
          </a:xfrm>
          <a:prstGeom prst="bentConnector3">
            <a:avLst>
              <a:gd name="adj1" fmla="val 1186458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肘形接點 67"/>
          <p:cNvCxnSpPr>
            <a:stCxn id="62" idx="2"/>
            <a:endCxn id="30" idx="2"/>
          </p:cNvCxnSpPr>
          <p:nvPr/>
        </p:nvCxnSpPr>
        <p:spPr>
          <a:xfrm rot="5400000">
            <a:off x="7715463" y="2578349"/>
            <a:ext cx="13335" cy="5766711"/>
          </a:xfrm>
          <a:prstGeom prst="bentConnector3">
            <a:avLst>
              <a:gd name="adj1" fmla="val 111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圓角矩形 70"/>
          <p:cNvSpPr/>
          <p:nvPr/>
        </p:nvSpPr>
        <p:spPr>
          <a:xfrm>
            <a:off x="11233622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1230561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肘形接點 73"/>
          <p:cNvCxnSpPr>
            <a:stCxn id="11" idx="0"/>
            <a:endCxn id="71" idx="0"/>
          </p:cNvCxnSpPr>
          <p:nvPr/>
        </p:nvCxnSpPr>
        <p:spPr>
          <a:xfrm rot="16200000" flipH="1">
            <a:off x="7005140" y="274190"/>
            <a:ext cx="704458" cy="8054906"/>
          </a:xfrm>
          <a:prstGeom prst="bentConnector3">
            <a:avLst>
              <a:gd name="adj1" fmla="val -2228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72" idx="2"/>
          </p:cNvCxnSpPr>
          <p:nvPr/>
        </p:nvCxnSpPr>
        <p:spPr>
          <a:xfrm rot="5400000" flipH="1" flipV="1">
            <a:off x="7021049" y="1758851"/>
            <a:ext cx="667944" cy="8053481"/>
          </a:xfrm>
          <a:prstGeom prst="bentConnector3">
            <a:avLst>
              <a:gd name="adj1" fmla="val -13775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791001" y="2165760"/>
            <a:ext cx="1882111" cy="4320977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/>
          </a:p>
        </p:txBody>
      </p:sp>
      <p:sp>
        <p:nvSpPr>
          <p:cNvPr id="3" name="向下箭號 2"/>
          <p:cNvSpPr/>
          <p:nvPr/>
        </p:nvSpPr>
        <p:spPr>
          <a:xfrm>
            <a:off x="2592769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A</a:t>
            </a:r>
            <a:endParaRPr lang="zh-TW" altLang="en-US" sz="1050" b="1" dirty="0"/>
          </a:p>
        </p:txBody>
      </p:sp>
      <p:sp>
        <p:nvSpPr>
          <p:cNvPr id="57" name="向下箭號 56"/>
          <p:cNvSpPr/>
          <p:nvPr/>
        </p:nvSpPr>
        <p:spPr>
          <a:xfrm>
            <a:off x="4252696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B</a:t>
            </a:r>
            <a:endParaRPr lang="zh-TW" altLang="en-US" sz="1050" b="1" dirty="0"/>
          </a:p>
        </p:txBody>
      </p:sp>
      <p:sp>
        <p:nvSpPr>
          <p:cNvPr id="64" name="向下箭號 63"/>
          <p:cNvSpPr/>
          <p:nvPr/>
        </p:nvSpPr>
        <p:spPr>
          <a:xfrm>
            <a:off x="6483487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D</a:t>
            </a:r>
            <a:endParaRPr lang="zh-TW" altLang="en-US" sz="1050" b="1" dirty="0"/>
          </a:p>
        </p:txBody>
      </p:sp>
      <p:sp>
        <p:nvSpPr>
          <p:cNvPr id="66" name="向下箭號 65"/>
          <p:cNvSpPr/>
          <p:nvPr/>
        </p:nvSpPr>
        <p:spPr>
          <a:xfrm>
            <a:off x="8575453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F</a:t>
            </a:r>
            <a:endParaRPr lang="zh-TW" altLang="en-US" sz="1050" b="1" dirty="0"/>
          </a:p>
        </p:txBody>
      </p:sp>
      <p:sp>
        <p:nvSpPr>
          <p:cNvPr id="67" name="向下箭號 66"/>
          <p:cNvSpPr/>
          <p:nvPr/>
        </p:nvSpPr>
        <p:spPr>
          <a:xfrm>
            <a:off x="10694755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H</a:t>
            </a:r>
            <a:endParaRPr lang="zh-TW" altLang="en-US" sz="1050" b="1" dirty="0"/>
          </a:p>
        </p:txBody>
      </p:sp>
      <p:sp>
        <p:nvSpPr>
          <p:cNvPr id="69" name="向下箭號 68"/>
          <p:cNvSpPr/>
          <p:nvPr/>
        </p:nvSpPr>
        <p:spPr>
          <a:xfrm>
            <a:off x="9326402" y="582913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W</a:t>
            </a:r>
            <a:endParaRPr lang="zh-TW" altLang="en-US" sz="1050" b="1" dirty="0"/>
          </a:p>
        </p:txBody>
      </p:sp>
      <p:sp>
        <p:nvSpPr>
          <p:cNvPr id="70" name="圓角矩形 69"/>
          <p:cNvSpPr/>
          <p:nvPr/>
        </p:nvSpPr>
        <p:spPr>
          <a:xfrm>
            <a:off x="6194161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8283611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6957315" y="523490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9056038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肘形接點 18"/>
          <p:cNvCxnSpPr>
            <a:stCxn id="73" idx="2"/>
            <a:endCxn id="86" idx="1"/>
          </p:cNvCxnSpPr>
          <p:nvPr/>
        </p:nvCxnSpPr>
        <p:spPr>
          <a:xfrm rot="16200000" flipH="1">
            <a:off x="8256705" y="5639810"/>
            <a:ext cx="1135739" cy="7795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2404383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1956248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9214339" y="646514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25" name="肘形接點 24"/>
          <p:cNvCxnSpPr>
            <a:stCxn id="4" idx="0"/>
            <a:endCxn id="79" idx="2"/>
          </p:cNvCxnSpPr>
          <p:nvPr/>
        </p:nvCxnSpPr>
        <p:spPr>
          <a:xfrm rot="16200000" flipV="1">
            <a:off x="1873785" y="3258716"/>
            <a:ext cx="1437970" cy="51704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矩形 86"/>
          <p:cNvSpPr/>
          <p:nvPr/>
        </p:nvSpPr>
        <p:spPr>
          <a:xfrm>
            <a:off x="4048903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>
            <a:off x="4426903" y="2907030"/>
            <a:ext cx="4830" cy="17468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5411978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C</a:t>
            </a:r>
            <a:endParaRPr lang="zh-TW" altLang="en-US" sz="1050" b="1" dirty="0"/>
          </a:p>
        </p:txBody>
      </p:sp>
      <p:sp>
        <p:nvSpPr>
          <p:cNvPr id="84" name="矩形 83"/>
          <p:cNvSpPr/>
          <p:nvPr/>
        </p:nvSpPr>
        <p:spPr>
          <a:xfrm>
            <a:off x="5224669" y="395858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5182823" y="37658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5225834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>
            <a:off x="5602670" y="4223183"/>
            <a:ext cx="1164" cy="705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981834" y="5057941"/>
            <a:ext cx="203108" cy="3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4280533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5210628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4007056" y="246730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6352515" y="2625924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6340406" y="2454476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6594124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6730516" y="2890524"/>
            <a:ext cx="14808" cy="1754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7384190" y="395858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7342343" y="37658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7385354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7762191" y="4223183"/>
            <a:ext cx="1164" cy="705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8141354" y="5057941"/>
            <a:ext cx="159331" cy="3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7370148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7525370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E</a:t>
            </a:r>
            <a:endParaRPr lang="zh-TW" altLang="en-US" sz="1050" b="1" dirty="0"/>
          </a:p>
        </p:txBody>
      </p:sp>
      <p:sp>
        <p:nvSpPr>
          <p:cNvPr id="116" name="向下箭號 115"/>
          <p:cNvSpPr/>
          <p:nvPr/>
        </p:nvSpPr>
        <p:spPr>
          <a:xfrm>
            <a:off x="9580834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G</a:t>
            </a:r>
            <a:endParaRPr lang="zh-TW" altLang="en-US" sz="1050" b="1" dirty="0"/>
          </a:p>
        </p:txBody>
      </p:sp>
      <p:sp>
        <p:nvSpPr>
          <p:cNvPr id="122" name="矩形 121"/>
          <p:cNvSpPr/>
          <p:nvPr/>
        </p:nvSpPr>
        <p:spPr>
          <a:xfrm>
            <a:off x="9457266" y="395858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9415419" y="37658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9458430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>
            <a:off x="9835266" y="4223183"/>
            <a:ext cx="1164" cy="705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9443224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9212205" y="6748940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8432604" y="265408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8420495" y="248263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53" idx="0"/>
            <a:endCxn id="144" idx="2"/>
          </p:cNvCxnSpPr>
          <p:nvPr/>
        </p:nvCxnSpPr>
        <p:spPr>
          <a:xfrm flipH="1" flipV="1">
            <a:off x="8810605" y="2918685"/>
            <a:ext cx="19281" cy="2006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10581834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10569724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60" idx="0"/>
            <a:endCxn id="149" idx="2"/>
          </p:cNvCxnSpPr>
          <p:nvPr/>
        </p:nvCxnSpPr>
        <p:spPr>
          <a:xfrm flipH="1" flipV="1">
            <a:off x="10959833" y="2907030"/>
            <a:ext cx="16985" cy="2018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10214430" y="5057941"/>
            <a:ext cx="233188" cy="3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988754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O</a:t>
            </a:r>
            <a:endParaRPr lang="zh-TW" altLang="en-US" sz="1050" b="1" dirty="0"/>
          </a:p>
        </p:txBody>
      </p:sp>
      <p:sp>
        <p:nvSpPr>
          <p:cNvPr id="164" name="矩形 163"/>
          <p:cNvSpPr/>
          <p:nvPr/>
        </p:nvSpPr>
        <p:spPr>
          <a:xfrm>
            <a:off x="923481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1810-24G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1914402" y="234750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895959" y="234750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70" name="肘形接點 169"/>
          <p:cNvCxnSpPr>
            <a:stCxn id="164" idx="2"/>
            <a:endCxn id="4" idx="0"/>
          </p:cNvCxnSpPr>
          <p:nvPr/>
        </p:nvCxnSpPr>
        <p:spPr>
          <a:xfrm rot="16200000" flipH="1">
            <a:off x="1357401" y="2742331"/>
            <a:ext cx="1437970" cy="154980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619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物件 4"/>
          <p:cNvGraphicFramePr>
            <a:graphicFrameLocks noChangeAspect="1"/>
          </p:cNvGraphicFramePr>
          <p:nvPr>
            <p:extLst/>
          </p:nvPr>
        </p:nvGraphicFramePr>
        <p:xfrm>
          <a:off x="101600" y="1727201"/>
          <a:ext cx="12478692" cy="6150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Acrobat Document" r:id="rId4" imgW="11344265" imgH="5591134" progId="AcroExch.Document.7">
                  <p:embed/>
                </p:oleObj>
              </mc:Choice>
              <mc:Fallback>
                <p:oleObj name="Acrobat Document" r:id="rId4" imgW="11344265" imgH="5591134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1600" y="1727201"/>
                        <a:ext cx="12478692" cy="61502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流程圖: 匯合連接點 6"/>
          <p:cNvSpPr/>
          <p:nvPr/>
        </p:nvSpPr>
        <p:spPr>
          <a:xfrm>
            <a:off x="2263140" y="4694324"/>
            <a:ext cx="108000" cy="108000"/>
          </a:xfrm>
          <a:prstGeom prst="flowChartSummingJunct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3582670" y="5659680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菱形 8"/>
          <p:cNvSpPr/>
          <p:nvPr/>
        </p:nvSpPr>
        <p:spPr>
          <a:xfrm>
            <a:off x="2258377" y="4112894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菱形 9"/>
          <p:cNvSpPr/>
          <p:nvPr/>
        </p:nvSpPr>
        <p:spPr>
          <a:xfrm>
            <a:off x="2277428" y="576768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菱形 10"/>
          <p:cNvSpPr/>
          <p:nvPr/>
        </p:nvSpPr>
        <p:spPr>
          <a:xfrm>
            <a:off x="3575050" y="417642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菱形 11"/>
          <p:cNvSpPr/>
          <p:nvPr/>
        </p:nvSpPr>
        <p:spPr>
          <a:xfrm>
            <a:off x="3835400" y="380177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菱形 12"/>
          <p:cNvSpPr/>
          <p:nvPr/>
        </p:nvSpPr>
        <p:spPr>
          <a:xfrm>
            <a:off x="5156200" y="377317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菱形 13"/>
          <p:cNvSpPr/>
          <p:nvPr/>
        </p:nvSpPr>
        <p:spPr>
          <a:xfrm>
            <a:off x="3996690" y="560568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菱形 14"/>
          <p:cNvSpPr/>
          <p:nvPr/>
        </p:nvSpPr>
        <p:spPr>
          <a:xfrm>
            <a:off x="5416550" y="382265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5162550" y="5398010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菱形 16"/>
          <p:cNvSpPr/>
          <p:nvPr/>
        </p:nvSpPr>
        <p:spPr>
          <a:xfrm>
            <a:off x="5416550" y="557449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菱形 17"/>
          <p:cNvSpPr/>
          <p:nvPr/>
        </p:nvSpPr>
        <p:spPr>
          <a:xfrm>
            <a:off x="6743700" y="380177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6743700" y="5547135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8017321" y="5805780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菱形 22"/>
          <p:cNvSpPr/>
          <p:nvPr/>
        </p:nvSpPr>
        <p:spPr>
          <a:xfrm>
            <a:off x="7069932" y="571368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菱形 23"/>
          <p:cNvSpPr/>
          <p:nvPr/>
        </p:nvSpPr>
        <p:spPr>
          <a:xfrm>
            <a:off x="7677200" y="380177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菱形 24"/>
          <p:cNvSpPr/>
          <p:nvPr/>
        </p:nvSpPr>
        <p:spPr>
          <a:xfrm>
            <a:off x="8026400" y="377952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7" name="肘形接點 26"/>
          <p:cNvCxnSpPr>
            <a:stCxn id="7" idx="3"/>
            <a:endCxn id="21" idx="2"/>
          </p:cNvCxnSpPr>
          <p:nvPr/>
        </p:nvCxnSpPr>
        <p:spPr>
          <a:xfrm rot="16200000" flipH="1">
            <a:off x="4611502" y="2453961"/>
            <a:ext cx="1127272" cy="5792365"/>
          </a:xfrm>
          <a:prstGeom prst="bentConnector3">
            <a:avLst>
              <a:gd name="adj1" fmla="val 12027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肘形接點 31"/>
          <p:cNvCxnSpPr>
            <a:stCxn id="12" idx="2"/>
            <a:endCxn id="14" idx="1"/>
          </p:cNvCxnSpPr>
          <p:nvPr/>
        </p:nvCxnSpPr>
        <p:spPr>
          <a:xfrm rot="16200000" flipH="1">
            <a:off x="3068090" y="4731080"/>
            <a:ext cx="1749910" cy="107290"/>
          </a:xfrm>
          <a:prstGeom prst="bentConnector2">
            <a:avLst/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肘形接點 32"/>
          <p:cNvCxnSpPr>
            <a:stCxn id="13" idx="2"/>
            <a:endCxn id="16" idx="0"/>
          </p:cNvCxnSpPr>
          <p:nvPr/>
        </p:nvCxnSpPr>
        <p:spPr>
          <a:xfrm rot="16200000" flipH="1">
            <a:off x="4454955" y="4636415"/>
            <a:ext cx="1516840" cy="635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肘形接點 35"/>
          <p:cNvCxnSpPr>
            <a:stCxn id="7" idx="5"/>
            <a:endCxn id="8" idx="1"/>
          </p:cNvCxnSpPr>
          <p:nvPr/>
        </p:nvCxnSpPr>
        <p:spPr>
          <a:xfrm rot="16200000" flipH="1">
            <a:off x="2505411" y="4636421"/>
            <a:ext cx="927172" cy="1227346"/>
          </a:xfrm>
          <a:prstGeom prst="bentConnector2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肘形接點 39"/>
          <p:cNvCxnSpPr>
            <a:stCxn id="8" idx="2"/>
            <a:endCxn id="16" idx="2"/>
          </p:cNvCxnSpPr>
          <p:nvPr/>
        </p:nvCxnSpPr>
        <p:spPr>
          <a:xfrm rot="5400000" flipH="1" flipV="1">
            <a:off x="4295775" y="4846905"/>
            <a:ext cx="261670" cy="1579880"/>
          </a:xfrm>
          <a:prstGeom prst="bentConnector3">
            <a:avLst>
              <a:gd name="adj1" fmla="val -8736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肘形接點 44"/>
          <p:cNvCxnSpPr>
            <a:stCxn id="16" idx="3"/>
            <a:endCxn id="19" idx="2"/>
          </p:cNvCxnSpPr>
          <p:nvPr/>
        </p:nvCxnSpPr>
        <p:spPr>
          <a:xfrm>
            <a:off x="5270550" y="5452010"/>
            <a:ext cx="1527150" cy="203125"/>
          </a:xfrm>
          <a:prstGeom prst="bentConnector4">
            <a:avLst>
              <a:gd name="adj1" fmla="val 4988"/>
              <a:gd name="adj2" fmla="val 25318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肘形接點 50"/>
          <p:cNvCxnSpPr>
            <a:stCxn id="19" idx="3"/>
            <a:endCxn id="21" idx="1"/>
          </p:cNvCxnSpPr>
          <p:nvPr/>
        </p:nvCxnSpPr>
        <p:spPr>
          <a:xfrm>
            <a:off x="6851700" y="5601135"/>
            <a:ext cx="1165621" cy="258645"/>
          </a:xfrm>
          <a:prstGeom prst="bentConnector3">
            <a:avLst>
              <a:gd name="adj1" fmla="val 314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肘形接點 60"/>
          <p:cNvCxnSpPr>
            <a:stCxn id="15" idx="2"/>
            <a:endCxn id="17" idx="0"/>
          </p:cNvCxnSpPr>
          <p:nvPr/>
        </p:nvCxnSpPr>
        <p:spPr>
          <a:xfrm rot="5400000">
            <a:off x="4648630" y="4752570"/>
            <a:ext cx="1643840" cy="1270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肘形接點 63"/>
          <p:cNvCxnSpPr>
            <a:stCxn id="18" idx="2"/>
            <a:endCxn id="19" idx="0"/>
          </p:cNvCxnSpPr>
          <p:nvPr/>
        </p:nvCxnSpPr>
        <p:spPr>
          <a:xfrm rot="5400000">
            <a:off x="5979018" y="4728452"/>
            <a:ext cx="1637365" cy="1270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肘形接點 66"/>
          <p:cNvCxnSpPr>
            <a:stCxn id="24" idx="2"/>
            <a:endCxn id="23" idx="0"/>
          </p:cNvCxnSpPr>
          <p:nvPr/>
        </p:nvCxnSpPr>
        <p:spPr>
          <a:xfrm rot="5400000">
            <a:off x="6525611" y="4508091"/>
            <a:ext cx="1803910" cy="607268"/>
          </a:xfrm>
          <a:prstGeom prst="bentConnector3">
            <a:avLst>
              <a:gd name="adj1" fmla="val 283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肘形接點 70"/>
          <p:cNvCxnSpPr>
            <a:stCxn id="25" idx="2"/>
            <a:endCxn id="21" idx="0"/>
          </p:cNvCxnSpPr>
          <p:nvPr/>
        </p:nvCxnSpPr>
        <p:spPr>
          <a:xfrm rot="5400000">
            <a:off x="7116731" y="4842111"/>
            <a:ext cx="1918260" cy="9079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21" idx="3"/>
            <a:endCxn id="79" idx="0"/>
          </p:cNvCxnSpPr>
          <p:nvPr/>
        </p:nvCxnSpPr>
        <p:spPr>
          <a:xfrm>
            <a:off x="8125321" y="5859780"/>
            <a:ext cx="3166751" cy="83386"/>
          </a:xfrm>
          <a:prstGeom prst="bentConnector2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菱形 78"/>
          <p:cNvSpPr/>
          <p:nvPr/>
        </p:nvSpPr>
        <p:spPr>
          <a:xfrm>
            <a:off x="11238072" y="5943166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1" name="肘形接點 80"/>
          <p:cNvCxnSpPr>
            <a:stCxn id="11" idx="2"/>
            <a:endCxn id="8" idx="0"/>
          </p:cNvCxnSpPr>
          <p:nvPr/>
        </p:nvCxnSpPr>
        <p:spPr>
          <a:xfrm rot="16200000" flipH="1">
            <a:off x="2945230" y="4968240"/>
            <a:ext cx="1375260" cy="762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肘形接點 83"/>
          <p:cNvCxnSpPr>
            <a:stCxn id="9" idx="2"/>
            <a:endCxn id="7" idx="0"/>
          </p:cNvCxnSpPr>
          <p:nvPr/>
        </p:nvCxnSpPr>
        <p:spPr>
          <a:xfrm rot="16200000" flipH="1">
            <a:off x="2078043" y="4455227"/>
            <a:ext cx="473430" cy="4763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菱形 86"/>
          <p:cNvSpPr/>
          <p:nvPr/>
        </p:nvSpPr>
        <p:spPr>
          <a:xfrm>
            <a:off x="2035490" y="475892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8" name="肘形接點 87"/>
          <p:cNvCxnSpPr>
            <a:stCxn id="7" idx="2"/>
            <a:endCxn id="87" idx="0"/>
          </p:cNvCxnSpPr>
          <p:nvPr/>
        </p:nvCxnSpPr>
        <p:spPr>
          <a:xfrm rot="10800000" flipV="1">
            <a:off x="2089490" y="4748324"/>
            <a:ext cx="173650" cy="10596"/>
          </a:xfrm>
          <a:prstGeom prst="bentConnector2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肘形接點 90"/>
          <p:cNvCxnSpPr>
            <a:stCxn id="7" idx="1"/>
            <a:endCxn id="87" idx="1"/>
          </p:cNvCxnSpPr>
          <p:nvPr/>
        </p:nvCxnSpPr>
        <p:spPr>
          <a:xfrm rot="16200000" flipH="1" flipV="1">
            <a:off x="2105833" y="4639797"/>
            <a:ext cx="102780" cy="243466"/>
          </a:xfrm>
          <a:prstGeom prst="bentConnector4">
            <a:avLst>
              <a:gd name="adj1" fmla="val -223904"/>
              <a:gd name="adj2" fmla="val 127386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7" idx="4"/>
            <a:endCxn id="10" idx="0"/>
          </p:cNvCxnSpPr>
          <p:nvPr/>
        </p:nvCxnSpPr>
        <p:spPr>
          <a:xfrm rot="16200000" flipH="1">
            <a:off x="1841606" y="5277858"/>
            <a:ext cx="965356" cy="1428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菱形 52"/>
          <p:cNvSpPr/>
          <p:nvPr/>
        </p:nvSpPr>
        <p:spPr>
          <a:xfrm>
            <a:off x="1158875" y="1460501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/>
          <p:cNvSpPr txBox="1"/>
          <p:nvPr/>
        </p:nvSpPr>
        <p:spPr>
          <a:xfrm>
            <a:off x="1327363" y="1318037"/>
            <a:ext cx="1697901" cy="418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HP 1920-24G </a:t>
            </a:r>
            <a:endParaRPr lang="zh-TW" altLang="en-US" dirty="0"/>
          </a:p>
        </p:txBody>
      </p:sp>
      <p:sp>
        <p:nvSpPr>
          <p:cNvPr id="57" name="文字方塊 56"/>
          <p:cNvSpPr txBox="1"/>
          <p:nvPr/>
        </p:nvSpPr>
        <p:spPr>
          <a:xfrm>
            <a:off x="1331936" y="913867"/>
            <a:ext cx="1922321" cy="418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HP 5130-24G-EI</a:t>
            </a:r>
            <a:endParaRPr lang="zh-TW" altLang="en-US" dirty="0"/>
          </a:p>
        </p:txBody>
      </p:sp>
      <p:sp>
        <p:nvSpPr>
          <p:cNvPr id="58" name="矩形 57"/>
          <p:cNvSpPr/>
          <p:nvPr/>
        </p:nvSpPr>
        <p:spPr>
          <a:xfrm>
            <a:off x="1177950" y="1068931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流程圖: 匯合連接點 58"/>
          <p:cNvSpPr/>
          <p:nvPr/>
        </p:nvSpPr>
        <p:spPr>
          <a:xfrm>
            <a:off x="1178760" y="679492"/>
            <a:ext cx="108000" cy="108000"/>
          </a:xfrm>
          <a:prstGeom prst="flowChartSummingJunct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文字方塊 40"/>
          <p:cNvSpPr txBox="1"/>
          <p:nvPr/>
        </p:nvSpPr>
        <p:spPr>
          <a:xfrm>
            <a:off x="1308437" y="524428"/>
            <a:ext cx="1899879" cy="418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HP 5500-24G EI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104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10740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(1)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18790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2103251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2101691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178715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3178715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110740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(2)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2122317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2101691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3183338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3177080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>
            <a:off x="2103251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2101691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6184942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927494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893370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680496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680907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肘形接點 36"/>
          <p:cNvCxnSpPr>
            <a:stCxn id="15" idx="3"/>
            <a:endCxn id="75" idx="2"/>
          </p:cNvCxnSpPr>
          <p:nvPr/>
        </p:nvCxnSpPr>
        <p:spPr>
          <a:xfrm>
            <a:off x="3485738" y="5347311"/>
            <a:ext cx="3609065" cy="117092"/>
          </a:xfrm>
          <a:prstGeom prst="bentConnector4">
            <a:avLst>
              <a:gd name="adj1" fmla="val 8317"/>
              <a:gd name="adj2" fmla="val 115750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0" idx="3"/>
            <a:endCxn id="28" idx="1"/>
          </p:cNvCxnSpPr>
          <p:nvPr/>
        </p:nvCxnSpPr>
        <p:spPr>
          <a:xfrm>
            <a:off x="3481115" y="4756338"/>
            <a:ext cx="412255" cy="255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6194161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6944710" y="463787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8300685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8298912" y="52325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9062104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10447618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10447618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447618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圓角矩形 70"/>
          <p:cNvSpPr/>
          <p:nvPr/>
        </p:nvSpPr>
        <p:spPr>
          <a:xfrm>
            <a:off x="11233622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1230561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肘形接點 73" title="H01"/>
          <p:cNvCxnSpPr>
            <a:stCxn id="11" idx="0"/>
            <a:endCxn id="77" idx="0"/>
          </p:cNvCxnSpPr>
          <p:nvPr/>
        </p:nvCxnSpPr>
        <p:spPr>
          <a:xfrm rot="16200000" flipH="1">
            <a:off x="5536023" y="1756872"/>
            <a:ext cx="709754" cy="5121970"/>
          </a:xfrm>
          <a:prstGeom prst="bentConnector3">
            <a:avLst>
              <a:gd name="adj1" fmla="val -29703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72" idx="2"/>
          </p:cNvCxnSpPr>
          <p:nvPr/>
        </p:nvCxnSpPr>
        <p:spPr>
          <a:xfrm rot="5400000" flipH="1" flipV="1">
            <a:off x="7021049" y="1758851"/>
            <a:ext cx="667944" cy="8053481"/>
          </a:xfrm>
          <a:prstGeom prst="bentConnector3">
            <a:avLst>
              <a:gd name="adj1" fmla="val -24640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722761" y="2165760"/>
            <a:ext cx="1882111" cy="4320977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/>
          </a:p>
        </p:txBody>
      </p:sp>
      <p:sp>
        <p:nvSpPr>
          <p:cNvPr id="3" name="向下箭號 2"/>
          <p:cNvSpPr/>
          <p:nvPr/>
        </p:nvSpPr>
        <p:spPr>
          <a:xfrm>
            <a:off x="2532311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A</a:t>
            </a:r>
            <a:endParaRPr lang="zh-TW" altLang="en-US" sz="1050" b="1" dirty="0"/>
          </a:p>
        </p:txBody>
      </p:sp>
      <p:sp>
        <p:nvSpPr>
          <p:cNvPr id="57" name="向下箭號 56"/>
          <p:cNvSpPr/>
          <p:nvPr/>
        </p:nvSpPr>
        <p:spPr>
          <a:xfrm>
            <a:off x="4439592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B</a:t>
            </a:r>
            <a:endParaRPr lang="zh-TW" altLang="en-US" sz="1050" b="1" dirty="0"/>
          </a:p>
        </p:txBody>
      </p:sp>
      <p:sp>
        <p:nvSpPr>
          <p:cNvPr id="64" name="向下箭號 63"/>
          <p:cNvSpPr/>
          <p:nvPr/>
        </p:nvSpPr>
        <p:spPr>
          <a:xfrm>
            <a:off x="6339518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D</a:t>
            </a:r>
            <a:endParaRPr lang="zh-TW" altLang="en-US" sz="1050" b="1" dirty="0"/>
          </a:p>
        </p:txBody>
      </p:sp>
      <p:sp>
        <p:nvSpPr>
          <p:cNvPr id="66" name="向下箭號 65"/>
          <p:cNvSpPr/>
          <p:nvPr/>
        </p:nvSpPr>
        <p:spPr>
          <a:xfrm>
            <a:off x="8714003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F</a:t>
            </a:r>
            <a:endParaRPr lang="zh-TW" altLang="en-US" sz="1050" b="1" dirty="0"/>
          </a:p>
        </p:txBody>
      </p:sp>
      <p:sp>
        <p:nvSpPr>
          <p:cNvPr id="67" name="向下箭號 66"/>
          <p:cNvSpPr/>
          <p:nvPr/>
        </p:nvSpPr>
        <p:spPr>
          <a:xfrm>
            <a:off x="10626688" y="829449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H</a:t>
            </a:r>
            <a:endParaRPr lang="zh-TW" altLang="en-US" sz="1050" b="1" dirty="0"/>
          </a:p>
        </p:txBody>
      </p:sp>
      <p:sp>
        <p:nvSpPr>
          <p:cNvPr id="69" name="向下箭號 68"/>
          <p:cNvSpPr/>
          <p:nvPr/>
        </p:nvSpPr>
        <p:spPr>
          <a:xfrm>
            <a:off x="9818143" y="647104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W</a:t>
            </a:r>
            <a:endParaRPr lang="zh-TW" altLang="en-US" sz="1050" b="1" dirty="0"/>
          </a:p>
        </p:txBody>
      </p:sp>
      <p:sp>
        <p:nvSpPr>
          <p:cNvPr id="70" name="圓角矩形 69"/>
          <p:cNvSpPr/>
          <p:nvPr/>
        </p:nvSpPr>
        <p:spPr>
          <a:xfrm>
            <a:off x="6194161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9055098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6943603" y="523760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8300685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肘形接點 18"/>
          <p:cNvCxnSpPr>
            <a:stCxn id="73" idx="2"/>
            <a:endCxn id="86" idx="1"/>
          </p:cNvCxnSpPr>
          <p:nvPr/>
        </p:nvCxnSpPr>
        <p:spPr>
          <a:xfrm rot="16200000" flipH="1">
            <a:off x="8557079" y="6100838"/>
            <a:ext cx="1783381" cy="484942"/>
          </a:xfrm>
          <a:prstGeom prst="bentConnector2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2404383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2379103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9691240" y="710270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4325306" y="266595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 flipH="1">
            <a:off x="4431733" y="2930550"/>
            <a:ext cx="271573" cy="1723321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5565067" y="825373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C</a:t>
            </a:r>
            <a:endParaRPr lang="zh-TW" altLang="en-US" sz="1050" b="1" dirty="0"/>
          </a:p>
        </p:txBody>
      </p:sp>
      <p:sp>
        <p:nvSpPr>
          <p:cNvPr id="84" name="矩形 83"/>
          <p:cNvSpPr/>
          <p:nvPr/>
        </p:nvSpPr>
        <p:spPr>
          <a:xfrm>
            <a:off x="5441499" y="316840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5399653" y="297564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5225834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 flipH="1">
            <a:off x="5603834" y="3433009"/>
            <a:ext cx="215665" cy="149614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981834" y="5057941"/>
            <a:ext cx="20310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4280533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5210628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4283459" y="249082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6188397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6176288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6594124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6566397" y="2907030"/>
            <a:ext cx="178927" cy="173846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7208165" y="321130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7166318" y="301853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7385354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7586165" y="3475900"/>
            <a:ext cx="177189" cy="145325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8141354" y="5057941"/>
            <a:ext cx="159331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7370148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7335699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E</a:t>
            </a:r>
            <a:endParaRPr lang="zh-TW" altLang="en-US" sz="1050" b="1" dirty="0"/>
          </a:p>
        </p:txBody>
      </p:sp>
      <p:sp>
        <p:nvSpPr>
          <p:cNvPr id="116" name="向下箭號 115"/>
          <p:cNvSpPr/>
          <p:nvPr/>
        </p:nvSpPr>
        <p:spPr>
          <a:xfrm>
            <a:off x="9822160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G</a:t>
            </a:r>
            <a:endParaRPr lang="zh-TW" altLang="en-US" sz="1050" b="1" dirty="0"/>
          </a:p>
        </p:txBody>
      </p:sp>
      <p:sp>
        <p:nvSpPr>
          <p:cNvPr id="122" name="矩形 121"/>
          <p:cNvSpPr/>
          <p:nvPr/>
        </p:nvSpPr>
        <p:spPr>
          <a:xfrm>
            <a:off x="9696472" y="3215636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9654625" y="302287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9458430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 flipH="1">
            <a:off x="9836430" y="3480236"/>
            <a:ext cx="238042" cy="144891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9443224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9675666" y="741354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8575453" y="264433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8563344" y="247288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129" idx="0"/>
            <a:endCxn id="144" idx="2"/>
          </p:cNvCxnSpPr>
          <p:nvPr/>
        </p:nvCxnSpPr>
        <p:spPr>
          <a:xfrm flipV="1">
            <a:off x="8817235" y="2908935"/>
            <a:ext cx="136218" cy="17553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10488772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10476662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132" idx="0"/>
            <a:endCxn id="149" idx="2"/>
          </p:cNvCxnSpPr>
          <p:nvPr/>
        </p:nvCxnSpPr>
        <p:spPr>
          <a:xfrm flipH="1" flipV="1">
            <a:off x="10866772" y="2907030"/>
            <a:ext cx="125048" cy="1744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10214430" y="5057941"/>
            <a:ext cx="23318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879462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O</a:t>
            </a:r>
            <a:endParaRPr lang="zh-TW" altLang="en-US" sz="1050" b="1" dirty="0"/>
          </a:p>
        </p:txBody>
      </p:sp>
      <p:sp>
        <p:nvSpPr>
          <p:cNvPr id="164" name="矩形 163"/>
          <p:cNvSpPr/>
          <p:nvPr/>
        </p:nvSpPr>
        <p:spPr>
          <a:xfrm>
            <a:off x="773353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1810-24G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2337257" y="234750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745831" y="234750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978473" y="8957388"/>
            <a:ext cx="5642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/>
              <a:t>Dingzing</a:t>
            </a:r>
            <a:r>
              <a:rPr lang="en-US" altLang="zh-TW" dirty="0"/>
              <a:t> Extended Star </a:t>
            </a:r>
            <a:r>
              <a:rPr lang="en-US" altLang="zh-TW" dirty="0" smtClean="0"/>
              <a:t>Topology .20160504</a:t>
            </a:r>
            <a:endParaRPr lang="zh-TW" altLang="en-US" dirty="0"/>
          </a:p>
        </p:txBody>
      </p:sp>
      <p:sp>
        <p:nvSpPr>
          <p:cNvPr id="129" name="圓角矩形 128"/>
          <p:cNvSpPr/>
          <p:nvPr/>
        </p:nvSpPr>
        <p:spPr>
          <a:xfrm>
            <a:off x="8666035" y="46642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2" name="圓角矩形 131"/>
          <p:cNvSpPr/>
          <p:nvPr/>
        </p:nvSpPr>
        <p:spPr>
          <a:xfrm>
            <a:off x="10840620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2" name="圓角矩形 151"/>
          <p:cNvSpPr/>
          <p:nvPr/>
        </p:nvSpPr>
        <p:spPr>
          <a:xfrm>
            <a:off x="2454703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6" name="圓角矩形 155"/>
          <p:cNvSpPr/>
          <p:nvPr/>
        </p:nvSpPr>
        <p:spPr>
          <a:xfrm>
            <a:off x="2813364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P18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7" name="直線接點 116"/>
          <p:cNvCxnSpPr>
            <a:stCxn id="164" idx="2"/>
            <a:endCxn id="152" idx="0"/>
          </p:cNvCxnSpPr>
          <p:nvPr/>
        </p:nvCxnSpPr>
        <p:spPr>
          <a:xfrm>
            <a:off x="1151353" y="2798251"/>
            <a:ext cx="1454550" cy="116166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stCxn id="79" idx="2"/>
            <a:endCxn id="156" idx="0"/>
          </p:cNvCxnSpPr>
          <p:nvPr/>
        </p:nvCxnSpPr>
        <p:spPr>
          <a:xfrm>
            <a:off x="2757103" y="2798251"/>
            <a:ext cx="207461" cy="115861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5801406" y="161243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H01</a:t>
            </a:r>
            <a:endParaRPr lang="zh-TW" altLang="en-US" sz="1200" dirty="0"/>
          </a:p>
        </p:txBody>
      </p:sp>
      <p:sp>
        <p:nvSpPr>
          <p:cNvPr id="98" name="文字方塊 97"/>
          <p:cNvSpPr txBox="1"/>
          <p:nvPr/>
        </p:nvSpPr>
        <p:spPr>
          <a:xfrm>
            <a:off x="7166318" y="7507835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H02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454339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86805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5500-24G EI   (1)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94855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1879316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P1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877756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P2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2954780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P3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2954780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P4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886805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5500-24G EI   (2)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898382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P2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877756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P1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2959403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P4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953145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P3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>
            <a:off x="1879316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1877756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5961007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703559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669435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456561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456972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37" name="肘形接點 36"/>
          <p:cNvCxnSpPr>
            <a:stCxn id="15" idx="3"/>
            <a:endCxn id="75" idx="2"/>
          </p:cNvCxnSpPr>
          <p:nvPr/>
        </p:nvCxnSpPr>
        <p:spPr>
          <a:xfrm>
            <a:off x="3261803" y="5347311"/>
            <a:ext cx="3609065" cy="117092"/>
          </a:xfrm>
          <a:prstGeom prst="bentConnector4">
            <a:avLst>
              <a:gd name="adj1" fmla="val 8317"/>
              <a:gd name="adj2" fmla="val 115750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0" idx="3"/>
            <a:endCxn id="28" idx="1"/>
          </p:cNvCxnSpPr>
          <p:nvPr/>
        </p:nvCxnSpPr>
        <p:spPr>
          <a:xfrm>
            <a:off x="3257180" y="4756338"/>
            <a:ext cx="412255" cy="255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5970226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6720775" y="463787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8076750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8074977" y="52325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8838169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10223683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10223683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223683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1" name="圓角矩形 70"/>
          <p:cNvSpPr/>
          <p:nvPr/>
        </p:nvSpPr>
        <p:spPr>
          <a:xfrm>
            <a:off x="11009687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1006626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4" name="肘形接點 73" title="H01"/>
          <p:cNvCxnSpPr>
            <a:stCxn id="11" idx="0"/>
            <a:endCxn id="77" idx="0"/>
          </p:cNvCxnSpPr>
          <p:nvPr/>
        </p:nvCxnSpPr>
        <p:spPr>
          <a:xfrm rot="16200000" flipH="1">
            <a:off x="5312088" y="1756872"/>
            <a:ext cx="709754" cy="5121970"/>
          </a:xfrm>
          <a:prstGeom prst="bentConnector3">
            <a:avLst>
              <a:gd name="adj1" fmla="val -29703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72" idx="2"/>
          </p:cNvCxnSpPr>
          <p:nvPr/>
        </p:nvCxnSpPr>
        <p:spPr>
          <a:xfrm rot="5400000" flipH="1" flipV="1">
            <a:off x="6797114" y="1758851"/>
            <a:ext cx="667944" cy="8053481"/>
          </a:xfrm>
          <a:prstGeom prst="bentConnector3">
            <a:avLst>
              <a:gd name="adj1" fmla="val -24640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498826" y="2165760"/>
            <a:ext cx="1882111" cy="4320977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>
              <a:solidFill>
                <a:prstClr val="white"/>
              </a:solidFill>
            </a:endParaRPr>
          </a:p>
        </p:txBody>
      </p:sp>
      <p:sp>
        <p:nvSpPr>
          <p:cNvPr id="3" name="向下箭號 2"/>
          <p:cNvSpPr/>
          <p:nvPr/>
        </p:nvSpPr>
        <p:spPr>
          <a:xfrm>
            <a:off x="2308376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A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57" name="向下箭號 56"/>
          <p:cNvSpPr/>
          <p:nvPr/>
        </p:nvSpPr>
        <p:spPr>
          <a:xfrm>
            <a:off x="4215657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B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64" name="向下箭號 63"/>
          <p:cNvSpPr/>
          <p:nvPr/>
        </p:nvSpPr>
        <p:spPr>
          <a:xfrm>
            <a:off x="6115583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D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66" name="向下箭號 65"/>
          <p:cNvSpPr/>
          <p:nvPr/>
        </p:nvSpPr>
        <p:spPr>
          <a:xfrm>
            <a:off x="8490068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F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67" name="向下箭號 66"/>
          <p:cNvSpPr/>
          <p:nvPr/>
        </p:nvSpPr>
        <p:spPr>
          <a:xfrm>
            <a:off x="10402753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H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69" name="向下箭號 68"/>
          <p:cNvSpPr/>
          <p:nvPr/>
        </p:nvSpPr>
        <p:spPr>
          <a:xfrm>
            <a:off x="11820071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W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70" name="圓角矩形 69"/>
          <p:cNvSpPr/>
          <p:nvPr/>
        </p:nvSpPr>
        <p:spPr>
          <a:xfrm>
            <a:off x="5970226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8831163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6719668" y="523760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8076750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9" name="肘形接點 18"/>
          <p:cNvCxnSpPr>
            <a:stCxn id="71" idx="0"/>
            <a:endCxn id="86" idx="0"/>
          </p:cNvCxnSpPr>
          <p:nvPr/>
        </p:nvCxnSpPr>
        <p:spPr>
          <a:xfrm rot="16200000" flipH="1">
            <a:off x="11468674" y="4346083"/>
            <a:ext cx="271769" cy="887344"/>
          </a:xfrm>
          <a:prstGeom prst="bentConnector3">
            <a:avLst>
              <a:gd name="adj1" fmla="val -84116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2180448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2155168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11670231" y="49256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4101371" y="266595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 flipH="1">
            <a:off x="4207798" y="2930550"/>
            <a:ext cx="271573" cy="1723321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5341132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C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84" name="矩形 83"/>
          <p:cNvSpPr/>
          <p:nvPr/>
        </p:nvSpPr>
        <p:spPr>
          <a:xfrm>
            <a:off x="5217564" y="316840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5175718" y="297564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5001899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 flipH="1">
            <a:off x="5379899" y="3433009"/>
            <a:ext cx="215665" cy="149614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757899" y="5057941"/>
            <a:ext cx="20310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4056598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4986693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4059524" y="249082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964462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5952353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6370189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6342462" y="2907030"/>
            <a:ext cx="178927" cy="173846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6984230" y="321130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6942383" y="301853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7161419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7362230" y="3475900"/>
            <a:ext cx="177189" cy="145325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7917419" y="5057941"/>
            <a:ext cx="159331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7146213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7111764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E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116" name="向下箭號 115"/>
          <p:cNvSpPr/>
          <p:nvPr/>
        </p:nvSpPr>
        <p:spPr>
          <a:xfrm>
            <a:off x="9598225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G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122" name="矩形 121"/>
          <p:cNvSpPr/>
          <p:nvPr/>
        </p:nvSpPr>
        <p:spPr>
          <a:xfrm>
            <a:off x="9472537" y="3215636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9430690" y="302287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9234495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 flipH="1">
            <a:off x="9612495" y="3480236"/>
            <a:ext cx="238042" cy="144891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9219289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11654657" y="52364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8351518" y="264433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8339409" y="247288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129" idx="0"/>
            <a:endCxn id="144" idx="2"/>
          </p:cNvCxnSpPr>
          <p:nvPr/>
        </p:nvCxnSpPr>
        <p:spPr>
          <a:xfrm flipV="1">
            <a:off x="8593300" y="2908935"/>
            <a:ext cx="136218" cy="17553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10264837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10252727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132" idx="0"/>
            <a:endCxn id="149" idx="2"/>
          </p:cNvCxnSpPr>
          <p:nvPr/>
        </p:nvCxnSpPr>
        <p:spPr>
          <a:xfrm flipH="1" flipV="1">
            <a:off x="10642837" y="2907030"/>
            <a:ext cx="125048" cy="1744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9990495" y="5057941"/>
            <a:ext cx="23318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655527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O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164" name="矩形 163"/>
          <p:cNvSpPr/>
          <p:nvPr/>
        </p:nvSpPr>
        <p:spPr>
          <a:xfrm>
            <a:off x="549418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HP 1810-24G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2113322" y="234750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521896" y="234750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754538" y="8957388"/>
            <a:ext cx="5642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>
                <a:solidFill>
                  <a:prstClr val="black"/>
                </a:solidFill>
              </a:rPr>
              <a:t>Dingzing</a:t>
            </a:r>
            <a:r>
              <a:rPr lang="en-US" altLang="zh-TW" dirty="0">
                <a:solidFill>
                  <a:prstClr val="black"/>
                </a:solidFill>
              </a:rPr>
              <a:t> Extended Star </a:t>
            </a:r>
            <a:r>
              <a:rPr lang="en-US" altLang="zh-TW" dirty="0" smtClean="0">
                <a:solidFill>
                  <a:prstClr val="black"/>
                </a:solidFill>
              </a:rPr>
              <a:t>Topology .20160526</a:t>
            </a:r>
          </a:p>
        </p:txBody>
      </p:sp>
      <p:sp>
        <p:nvSpPr>
          <p:cNvPr id="129" name="圓角矩形 128"/>
          <p:cNvSpPr/>
          <p:nvPr/>
        </p:nvSpPr>
        <p:spPr>
          <a:xfrm>
            <a:off x="8442100" y="46642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32" name="圓角矩形 131"/>
          <p:cNvSpPr/>
          <p:nvPr/>
        </p:nvSpPr>
        <p:spPr>
          <a:xfrm>
            <a:off x="10616685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52" name="圓角矩形 151"/>
          <p:cNvSpPr/>
          <p:nvPr/>
        </p:nvSpPr>
        <p:spPr>
          <a:xfrm>
            <a:off x="2230768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56" name="圓角矩形 155"/>
          <p:cNvSpPr/>
          <p:nvPr/>
        </p:nvSpPr>
        <p:spPr>
          <a:xfrm>
            <a:off x="2589429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P18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17" name="直線接點 116"/>
          <p:cNvCxnSpPr>
            <a:stCxn id="164" idx="2"/>
            <a:endCxn id="152" idx="0"/>
          </p:cNvCxnSpPr>
          <p:nvPr/>
        </p:nvCxnSpPr>
        <p:spPr>
          <a:xfrm>
            <a:off x="927418" y="2798251"/>
            <a:ext cx="1454550" cy="116166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stCxn id="79" idx="2"/>
            <a:endCxn id="156" idx="0"/>
          </p:cNvCxnSpPr>
          <p:nvPr/>
        </p:nvCxnSpPr>
        <p:spPr>
          <a:xfrm>
            <a:off x="2533168" y="2798251"/>
            <a:ext cx="207461" cy="115861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5577471" y="161243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>
                <a:solidFill>
                  <a:prstClr val="black"/>
                </a:solidFill>
              </a:rPr>
              <a:t>H01</a:t>
            </a:r>
            <a:endParaRPr lang="zh-TW" altLang="en-US" sz="1200" dirty="0">
              <a:solidFill>
                <a:prstClr val="black"/>
              </a:solidFill>
            </a:endParaRPr>
          </a:p>
        </p:txBody>
      </p:sp>
      <p:sp>
        <p:nvSpPr>
          <p:cNvPr id="98" name="文字方塊 97"/>
          <p:cNvSpPr txBox="1"/>
          <p:nvPr/>
        </p:nvSpPr>
        <p:spPr>
          <a:xfrm>
            <a:off x="6942383" y="7507835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>
                <a:solidFill>
                  <a:prstClr val="black"/>
                </a:solidFill>
              </a:rPr>
              <a:t>H02</a:t>
            </a:r>
            <a:endParaRPr lang="zh-TW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241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accent5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2419</TotalTime>
  <Words>2088</Words>
  <Application>Microsoft Office PowerPoint</Application>
  <PresentationFormat>A3 紙張 (297x420 公釐)</PresentationFormat>
  <Paragraphs>1306</Paragraphs>
  <Slides>12</Slides>
  <Notes>7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1" baseType="lpstr"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Acrobat Document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Yu-Shiung Kao</dc:creator>
  <cp:lastModifiedBy>Y-S K</cp:lastModifiedBy>
  <cp:revision>212</cp:revision>
  <cp:lastPrinted>2017-01-23T09:05:44Z</cp:lastPrinted>
  <dcterms:created xsi:type="dcterms:W3CDTF">2015-07-09T02:06:35Z</dcterms:created>
  <dcterms:modified xsi:type="dcterms:W3CDTF">2017-02-24T05:23:03Z</dcterms:modified>
</cp:coreProperties>
</file>