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12801600" cy="9601200" type="A3"/>
  <p:notesSz cx="14355763" cy="9926638"/>
  <p:defaultTextStyle>
    <a:defPPr>
      <a:defRPr lang="zh-TW"/>
    </a:defPPr>
    <a:lvl1pPr marL="0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0845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1221692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00" autoAdjust="0"/>
    <p:restoredTop sz="94542" autoAdjust="0"/>
  </p:normalViewPr>
  <p:slideViewPr>
    <p:cSldViewPr snapToGrid="0">
      <p:cViewPr>
        <p:scale>
          <a:sx n="100" d="100"/>
          <a:sy n="100" d="100"/>
        </p:scale>
        <p:origin x="-204" y="-1458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6220830" cy="498631"/>
          </a:xfrm>
          <a:prstGeom prst="rect">
            <a:avLst/>
          </a:prstGeom>
        </p:spPr>
        <p:txBody>
          <a:bodyPr vert="horz" lIns="138735" tIns="69367" rIns="138735" bIns="69367" rtlCol="0"/>
          <a:lstStyle>
            <a:lvl1pPr algn="l">
              <a:defRPr sz="19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8132443" y="0"/>
            <a:ext cx="6220830" cy="498631"/>
          </a:xfrm>
          <a:prstGeom prst="rect">
            <a:avLst/>
          </a:prstGeom>
        </p:spPr>
        <p:txBody>
          <a:bodyPr vert="horz" lIns="138735" tIns="69367" rIns="138735" bIns="69367" rtlCol="0"/>
          <a:lstStyle>
            <a:lvl1pPr algn="r">
              <a:defRPr sz="1900"/>
            </a:lvl1pPr>
          </a:lstStyle>
          <a:p>
            <a:fld id="{0B020000-D12C-49ED-B03B-92082A330C63}" type="datetimeFigureOut">
              <a:rPr lang="zh-TW" altLang="en-US" smtClean="0"/>
              <a:t>2015/09/14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945063" y="1239838"/>
            <a:ext cx="4465637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735" tIns="69367" rIns="138735" bIns="69367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1435577" y="4777196"/>
            <a:ext cx="11484610" cy="3908613"/>
          </a:xfrm>
          <a:prstGeom prst="rect">
            <a:avLst/>
          </a:prstGeom>
        </p:spPr>
        <p:txBody>
          <a:bodyPr vert="horz" lIns="138735" tIns="69367" rIns="138735" bIns="69367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2" y="9428012"/>
            <a:ext cx="6220830" cy="498629"/>
          </a:xfrm>
          <a:prstGeom prst="rect">
            <a:avLst/>
          </a:prstGeom>
        </p:spPr>
        <p:txBody>
          <a:bodyPr vert="horz" lIns="138735" tIns="69367" rIns="138735" bIns="69367" rtlCol="0" anchor="b"/>
          <a:lstStyle>
            <a:lvl1pPr algn="l">
              <a:defRPr sz="19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8132443" y="9428012"/>
            <a:ext cx="6220830" cy="498629"/>
          </a:xfrm>
          <a:prstGeom prst="rect">
            <a:avLst/>
          </a:prstGeom>
        </p:spPr>
        <p:txBody>
          <a:bodyPr vert="horz" lIns="138735" tIns="69367" rIns="138735" bIns="69367" rtlCol="0" anchor="b"/>
          <a:lstStyle>
            <a:lvl1pPr algn="r">
              <a:defRPr sz="1900"/>
            </a:lvl1pPr>
          </a:lstStyle>
          <a:p>
            <a:fld id="{2042005F-66B2-4B1B-A22E-A8AA966C87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0057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42005F-66B2-4B1B-A22E-A8AA966C878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884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200"/>
            </a:lvl1pPr>
            <a:lvl2pPr marL="610956" indent="0" algn="ctr">
              <a:buNone/>
              <a:defRPr sz="2700"/>
            </a:lvl2pPr>
            <a:lvl3pPr marL="1221913" indent="0" algn="ctr">
              <a:buNone/>
              <a:defRPr sz="2400"/>
            </a:lvl3pPr>
            <a:lvl4pPr marL="1832869" indent="0" algn="ctr">
              <a:buNone/>
              <a:defRPr sz="2100"/>
            </a:lvl4pPr>
            <a:lvl5pPr marL="2443825" indent="0" algn="ctr">
              <a:buNone/>
              <a:defRPr sz="2100"/>
            </a:lvl5pPr>
            <a:lvl6pPr marL="3054782" indent="0" algn="ctr">
              <a:buNone/>
              <a:defRPr sz="2100"/>
            </a:lvl6pPr>
            <a:lvl7pPr marL="3665738" indent="0" algn="ctr">
              <a:buNone/>
              <a:defRPr sz="2100"/>
            </a:lvl7pPr>
            <a:lvl8pPr marL="4276695" indent="0" algn="ctr">
              <a:buNone/>
              <a:defRPr sz="2100"/>
            </a:lvl8pPr>
            <a:lvl9pPr marL="4887651" indent="0" algn="ctr">
              <a:buNone/>
              <a:defRPr sz="21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2015/09/14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1769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2015/09/14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1994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2015/09/14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1906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2015/09/14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6156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4" y="2393637"/>
            <a:ext cx="11041380" cy="3993832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4" y="6425252"/>
            <a:ext cx="11041380" cy="2100262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10956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22191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3286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44382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05478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66573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27669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8876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2015/09/14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56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1" y="2555875"/>
            <a:ext cx="5440680" cy="609187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1" y="2555875"/>
            <a:ext cx="5440680" cy="609187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2015/09/14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2003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511179"/>
            <a:ext cx="11041380" cy="185578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0956" indent="0">
              <a:buNone/>
              <a:defRPr sz="2700" b="1"/>
            </a:lvl2pPr>
            <a:lvl3pPr marL="1221913" indent="0">
              <a:buNone/>
              <a:defRPr sz="2400" b="1"/>
            </a:lvl3pPr>
            <a:lvl4pPr marL="1832869" indent="0">
              <a:buNone/>
              <a:defRPr sz="2100" b="1"/>
            </a:lvl4pPr>
            <a:lvl5pPr marL="2443825" indent="0">
              <a:buNone/>
              <a:defRPr sz="2100" b="1"/>
            </a:lvl5pPr>
            <a:lvl6pPr marL="3054782" indent="0">
              <a:buNone/>
              <a:defRPr sz="2100" b="1"/>
            </a:lvl6pPr>
            <a:lvl7pPr marL="3665738" indent="0">
              <a:buNone/>
              <a:defRPr sz="2100" b="1"/>
            </a:lvl7pPr>
            <a:lvl8pPr marL="4276695" indent="0">
              <a:buNone/>
              <a:defRPr sz="2100" b="1"/>
            </a:lvl8pPr>
            <a:lvl9pPr marL="4887651" indent="0">
              <a:buNone/>
              <a:defRPr sz="21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2015/09/14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6382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2015/09/14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4883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2015/09/14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5426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49" cy="2240280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8" y="1382399"/>
            <a:ext cx="6480811" cy="682307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0"/>
            <a:ext cx="4128849" cy="5336223"/>
          </a:xfrm>
        </p:spPr>
        <p:txBody>
          <a:bodyPr/>
          <a:lstStyle>
            <a:lvl1pPr marL="0" indent="0">
              <a:buNone/>
              <a:defRPr sz="2100"/>
            </a:lvl1pPr>
            <a:lvl2pPr marL="610956" indent="0">
              <a:buNone/>
              <a:defRPr sz="1900"/>
            </a:lvl2pPr>
            <a:lvl3pPr marL="1221913" indent="0">
              <a:buNone/>
              <a:defRPr sz="1600"/>
            </a:lvl3pPr>
            <a:lvl4pPr marL="1832869" indent="0">
              <a:buNone/>
              <a:defRPr sz="1300"/>
            </a:lvl4pPr>
            <a:lvl5pPr marL="2443825" indent="0">
              <a:buNone/>
              <a:defRPr sz="1300"/>
            </a:lvl5pPr>
            <a:lvl6pPr marL="3054782" indent="0">
              <a:buNone/>
              <a:defRPr sz="1300"/>
            </a:lvl6pPr>
            <a:lvl7pPr marL="3665738" indent="0">
              <a:buNone/>
              <a:defRPr sz="1300"/>
            </a:lvl7pPr>
            <a:lvl8pPr marL="4276695" indent="0">
              <a:buNone/>
              <a:defRPr sz="1300"/>
            </a:lvl8pPr>
            <a:lvl9pPr marL="4887651" indent="0">
              <a:buNone/>
              <a:defRPr sz="13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2015/09/14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849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49" cy="2240280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8" y="1382399"/>
            <a:ext cx="6480811" cy="6823075"/>
          </a:xfrm>
        </p:spPr>
        <p:txBody>
          <a:bodyPr anchor="t"/>
          <a:lstStyle>
            <a:lvl1pPr marL="0" indent="0">
              <a:buNone/>
              <a:defRPr sz="4300"/>
            </a:lvl1pPr>
            <a:lvl2pPr marL="610956" indent="0">
              <a:buNone/>
              <a:defRPr sz="3700"/>
            </a:lvl2pPr>
            <a:lvl3pPr marL="1221913" indent="0">
              <a:buNone/>
              <a:defRPr sz="3200"/>
            </a:lvl3pPr>
            <a:lvl4pPr marL="1832869" indent="0">
              <a:buNone/>
              <a:defRPr sz="2700"/>
            </a:lvl4pPr>
            <a:lvl5pPr marL="2443825" indent="0">
              <a:buNone/>
              <a:defRPr sz="2700"/>
            </a:lvl5pPr>
            <a:lvl6pPr marL="3054782" indent="0">
              <a:buNone/>
              <a:defRPr sz="2700"/>
            </a:lvl6pPr>
            <a:lvl7pPr marL="3665738" indent="0">
              <a:buNone/>
              <a:defRPr sz="2700"/>
            </a:lvl7pPr>
            <a:lvl8pPr marL="4276695" indent="0">
              <a:buNone/>
              <a:defRPr sz="2700"/>
            </a:lvl8pPr>
            <a:lvl9pPr marL="4887651" indent="0">
              <a:buNone/>
              <a:defRPr sz="27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0"/>
            <a:ext cx="4128849" cy="5336223"/>
          </a:xfrm>
        </p:spPr>
        <p:txBody>
          <a:bodyPr/>
          <a:lstStyle>
            <a:lvl1pPr marL="0" indent="0">
              <a:buNone/>
              <a:defRPr sz="2100"/>
            </a:lvl1pPr>
            <a:lvl2pPr marL="610956" indent="0">
              <a:buNone/>
              <a:defRPr sz="1900"/>
            </a:lvl2pPr>
            <a:lvl3pPr marL="1221913" indent="0">
              <a:buNone/>
              <a:defRPr sz="1600"/>
            </a:lvl3pPr>
            <a:lvl4pPr marL="1832869" indent="0">
              <a:buNone/>
              <a:defRPr sz="1300"/>
            </a:lvl4pPr>
            <a:lvl5pPr marL="2443825" indent="0">
              <a:buNone/>
              <a:defRPr sz="1300"/>
            </a:lvl5pPr>
            <a:lvl6pPr marL="3054782" indent="0">
              <a:buNone/>
              <a:defRPr sz="1300"/>
            </a:lvl6pPr>
            <a:lvl7pPr marL="3665738" indent="0">
              <a:buNone/>
              <a:defRPr sz="1300"/>
            </a:lvl7pPr>
            <a:lvl8pPr marL="4276695" indent="0">
              <a:buNone/>
              <a:defRPr sz="1300"/>
            </a:lvl8pPr>
            <a:lvl9pPr marL="4887651" indent="0">
              <a:buNone/>
              <a:defRPr sz="13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EC448-7E3D-4086-B88A-B78E4884CF68}" type="datetimeFigureOut">
              <a:rPr lang="zh-TW" altLang="en-US" smtClean="0"/>
              <a:t>2015/09/14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2422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1" y="511179"/>
            <a:ext cx="11041380" cy="1855788"/>
          </a:xfrm>
          <a:prstGeom prst="rect">
            <a:avLst/>
          </a:prstGeom>
        </p:spPr>
        <p:txBody>
          <a:bodyPr vert="horz" lIns="122191" tIns="61096" rIns="122191" bIns="61096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1" y="2555875"/>
            <a:ext cx="11041380" cy="6091873"/>
          </a:xfrm>
          <a:prstGeom prst="rect">
            <a:avLst/>
          </a:prstGeom>
        </p:spPr>
        <p:txBody>
          <a:bodyPr vert="horz" lIns="122191" tIns="61096" rIns="122191" bIns="61096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1" y="8898894"/>
            <a:ext cx="288036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EC448-7E3D-4086-B88A-B78E4884CF68}" type="datetimeFigureOut">
              <a:rPr lang="zh-TW" altLang="en-US" smtClean="0"/>
              <a:t>2015/09/14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1" y="8898894"/>
            <a:ext cx="432054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1" y="8898894"/>
            <a:ext cx="2880360" cy="51117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0C321-7B0A-4C3F-97BA-D9B40E53682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0616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21913" rtl="0" eaLnBrk="1" latinLnBrk="0" hangingPunct="1">
        <a:lnSpc>
          <a:spcPct val="90000"/>
        </a:lnSpc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5478" indent="-305478" algn="l" defTabSz="1221913" rtl="0" eaLnBrk="1" latinLnBrk="0" hangingPunct="1">
        <a:lnSpc>
          <a:spcPct val="90000"/>
        </a:lnSpc>
        <a:spcBef>
          <a:spcPts val="1336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916435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391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347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304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60260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71216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82173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93129" indent="-305478" algn="l" defTabSz="1221913" rtl="0" eaLnBrk="1" latinLnBrk="0" hangingPunct="1">
        <a:lnSpc>
          <a:spcPct val="90000"/>
        </a:lnSpc>
        <a:spcBef>
          <a:spcPts val="668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956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1913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2869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382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782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5738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6695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7651" algn="l" defTabSz="1221913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雲朵形 3"/>
          <p:cNvSpPr/>
          <p:nvPr/>
        </p:nvSpPr>
        <p:spPr>
          <a:xfrm>
            <a:off x="188258" y="434396"/>
            <a:ext cx="1251898" cy="576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中華電信</a:t>
            </a:r>
            <a:endParaRPr lang="en-US" altLang="zh-TW" sz="800" dirty="0"/>
          </a:p>
          <a:p>
            <a:pPr algn="ctr"/>
            <a:r>
              <a:rPr lang="en-US" altLang="zh-TW" sz="800" dirty="0"/>
              <a:t>61.218.243.33~46</a:t>
            </a:r>
          </a:p>
          <a:p>
            <a:pPr algn="ctr"/>
            <a:r>
              <a:rPr lang="en-US" altLang="zh-TW" sz="800" dirty="0"/>
              <a:t>20M/20M</a:t>
            </a:r>
          </a:p>
        </p:txBody>
      </p:sp>
      <p:sp>
        <p:nvSpPr>
          <p:cNvPr id="8" name="雲朵形 7"/>
          <p:cNvSpPr/>
          <p:nvPr/>
        </p:nvSpPr>
        <p:spPr>
          <a:xfrm>
            <a:off x="112217" y="1096804"/>
            <a:ext cx="1251899" cy="576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台灣大</a:t>
            </a:r>
            <a:endParaRPr lang="en-US" altLang="zh-TW" sz="800" dirty="0"/>
          </a:p>
          <a:p>
            <a:pPr algn="ctr"/>
            <a:r>
              <a:rPr lang="en-US" altLang="zh-TW" sz="800" dirty="0"/>
              <a:t>202.145.55.96~126</a:t>
            </a:r>
            <a:br>
              <a:rPr lang="en-US" altLang="zh-TW" sz="800" dirty="0"/>
            </a:br>
            <a:r>
              <a:rPr lang="en-US" altLang="zh-TW" sz="800" dirty="0"/>
              <a:t>4M/1M</a:t>
            </a:r>
          </a:p>
        </p:txBody>
      </p:sp>
      <p:sp>
        <p:nvSpPr>
          <p:cNvPr id="5" name="雲朵形 4"/>
          <p:cNvSpPr/>
          <p:nvPr/>
        </p:nvSpPr>
        <p:spPr>
          <a:xfrm>
            <a:off x="178858" y="8220894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上海鼎特適</a:t>
            </a:r>
            <a:endParaRPr lang="en-US" altLang="zh-TW" sz="800" dirty="0"/>
          </a:p>
          <a:p>
            <a:pPr algn="ctr"/>
            <a:r>
              <a:rPr lang="en-US" altLang="zh-TW" sz="800" dirty="0"/>
              <a:t>IPVPN</a:t>
            </a:r>
          </a:p>
          <a:p>
            <a:pPr algn="ctr"/>
            <a:r>
              <a:rPr lang="en-US" altLang="zh-TW" sz="800" dirty="0"/>
              <a:t>1M/1M</a:t>
            </a:r>
          </a:p>
        </p:txBody>
      </p:sp>
      <p:sp>
        <p:nvSpPr>
          <p:cNvPr id="9" name="雲朵形 8"/>
          <p:cNvSpPr/>
          <p:nvPr/>
        </p:nvSpPr>
        <p:spPr>
          <a:xfrm>
            <a:off x="180659" y="3807990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高雄鼎基先進</a:t>
            </a:r>
            <a:r>
              <a:rPr lang="en-US" altLang="zh-TW" sz="800" dirty="0"/>
              <a:t>IPVPN</a:t>
            </a:r>
          </a:p>
          <a:p>
            <a:pPr algn="ctr"/>
            <a:r>
              <a:rPr lang="en-US" altLang="zh-TW" sz="800" dirty="0"/>
              <a:t>2M/2M</a:t>
            </a:r>
          </a:p>
        </p:txBody>
      </p:sp>
      <p:sp>
        <p:nvSpPr>
          <p:cNvPr id="10" name="雲朵形 9"/>
          <p:cNvSpPr/>
          <p:nvPr/>
        </p:nvSpPr>
        <p:spPr>
          <a:xfrm>
            <a:off x="188258" y="7066376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東</a:t>
            </a:r>
            <a:r>
              <a:rPr lang="zh-TW" altLang="en-US" sz="800" dirty="0" smtClean="0"/>
              <a:t>莞</a:t>
            </a:r>
            <a:r>
              <a:rPr lang="zh-TW" altLang="en-US" sz="800" dirty="0"/>
              <a:t>鼎立</a:t>
            </a:r>
            <a:endParaRPr lang="en-US" altLang="zh-TW" sz="800" dirty="0"/>
          </a:p>
          <a:p>
            <a:pPr algn="ctr"/>
            <a:r>
              <a:rPr lang="en-US" altLang="zh-TW" sz="800" dirty="0"/>
              <a:t>IPVPN</a:t>
            </a:r>
          </a:p>
          <a:p>
            <a:pPr algn="ctr"/>
            <a:r>
              <a:rPr lang="en-US" altLang="zh-TW" sz="800" dirty="0"/>
              <a:t>1M/1M</a:t>
            </a:r>
          </a:p>
        </p:txBody>
      </p:sp>
      <p:sp>
        <p:nvSpPr>
          <p:cNvPr id="3" name="矩形 2"/>
          <p:cNvSpPr/>
          <p:nvPr/>
        </p:nvSpPr>
        <p:spPr>
          <a:xfrm>
            <a:off x="1714963" y="952640"/>
            <a:ext cx="1058718" cy="6453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191" tIns="61096" rIns="122191" bIns="61096" rtlCol="0" anchor="ctr"/>
          <a:lstStyle/>
          <a:p>
            <a:r>
              <a:rPr lang="en-US" altLang="zh-TW" sz="800" dirty="0" err="1">
                <a:solidFill>
                  <a:schemeClr val="tx1"/>
                </a:solidFill>
              </a:rPr>
              <a:t>Sonicwall</a:t>
            </a:r>
            <a:r>
              <a:rPr lang="en-US" altLang="zh-TW" sz="800" dirty="0">
                <a:solidFill>
                  <a:schemeClr val="tx1"/>
                </a:solidFill>
              </a:rPr>
              <a:t> NSA 2400</a:t>
            </a:r>
          </a:p>
          <a:p>
            <a:r>
              <a:rPr lang="en-US" altLang="zh-TW" sz="800" dirty="0">
                <a:solidFill>
                  <a:schemeClr val="tx1"/>
                </a:solidFill>
              </a:rPr>
              <a:t>X0:192.168.10.253</a:t>
            </a:r>
          </a:p>
          <a:p>
            <a:r>
              <a:rPr lang="en-US" altLang="zh-TW" sz="800" dirty="0">
                <a:solidFill>
                  <a:schemeClr val="tx1"/>
                </a:solidFill>
              </a:rPr>
              <a:t>X1:61.218.243.36</a:t>
            </a:r>
          </a:p>
          <a:p>
            <a:r>
              <a:rPr lang="en-US" altLang="zh-TW" sz="800" dirty="0">
                <a:solidFill>
                  <a:schemeClr val="tx1"/>
                </a:solidFill>
              </a:rPr>
              <a:t>X2:202.145.55.125</a:t>
            </a:r>
          </a:p>
          <a:p>
            <a:r>
              <a:rPr lang="en-US" altLang="zh-TW" sz="800" dirty="0">
                <a:solidFill>
                  <a:schemeClr val="tx1"/>
                </a:solidFill>
              </a:rPr>
              <a:t>X3:192.168.99.254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072054" y="487953"/>
            <a:ext cx="2431518" cy="79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r>
              <a:rPr lang="en-US" altLang="zh-TW" sz="800" dirty="0">
                <a:solidFill>
                  <a:schemeClr val="tx1"/>
                </a:solidFill>
              </a:rPr>
              <a:t>HP A5500-24G EI (</a:t>
            </a:r>
            <a:r>
              <a:rPr lang="en-US" altLang="zh-TW" sz="800" dirty="0" smtClean="0">
                <a:solidFill>
                  <a:schemeClr val="tx1"/>
                </a:solidFill>
              </a:rPr>
              <a:t>192.168.0.254~10.254</a:t>
            </a:r>
            <a:r>
              <a:rPr lang="en-US" altLang="zh-TW" sz="800" dirty="0">
                <a:solidFill>
                  <a:schemeClr val="tx1"/>
                </a:solidFill>
              </a:rPr>
              <a:t>)</a:t>
            </a:r>
          </a:p>
          <a:p>
            <a:r>
              <a:rPr lang="sv-SE" altLang="zh-TW" sz="800" dirty="0">
                <a:solidFill>
                  <a:schemeClr val="tx1"/>
                </a:solidFill>
              </a:rPr>
              <a:t>VLAN1,GE1/0/25-GE1/0/28	</a:t>
            </a:r>
          </a:p>
          <a:p>
            <a:r>
              <a:rPr lang="sv-SE" altLang="zh-TW" sz="800" dirty="0">
                <a:solidFill>
                  <a:schemeClr val="tx1"/>
                </a:solidFill>
              </a:rPr>
              <a:t>VLAN10,GE1/0/17-GE1/0/18,BAGG1,GE1/0/19-GE1/0/20</a:t>
            </a:r>
          </a:p>
          <a:p>
            <a:r>
              <a:rPr lang="sv-SE" altLang="zh-TW" sz="800" dirty="0">
                <a:solidFill>
                  <a:schemeClr val="tx1"/>
                </a:solidFill>
              </a:rPr>
              <a:t>VLAN99,GE1/0/21-GE1/0/22,BAGG2,GE1/0/24</a:t>
            </a:r>
          </a:p>
          <a:p>
            <a:r>
              <a:rPr lang="sv-SE" altLang="zh-TW" sz="800" dirty="0">
                <a:solidFill>
                  <a:schemeClr val="tx1"/>
                </a:solidFill>
              </a:rPr>
              <a:t>VLAN100,GE1/0/1-GE1/0/16,GE1/0/23,BAGG1,</a:t>
            </a:r>
            <a:br>
              <a:rPr lang="sv-SE" altLang="zh-TW" sz="800" dirty="0">
                <a:solidFill>
                  <a:schemeClr val="tx1"/>
                </a:solidFill>
              </a:rPr>
            </a:br>
            <a:r>
              <a:rPr lang="sv-SE" altLang="zh-TW" sz="800" dirty="0">
                <a:solidFill>
                  <a:schemeClr val="tx1"/>
                </a:solidFill>
              </a:rPr>
              <a:t>BAGG2,GE1/0/19-GE1/0/20,GE1/0/24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573116" y="2974569"/>
            <a:ext cx="1427506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1810-24G v2 (</a:t>
            </a:r>
            <a:r>
              <a:rPr lang="en-US" altLang="zh-TW" sz="800" u="sng" dirty="0" smtClean="0">
                <a:solidFill>
                  <a:schemeClr val="tx1"/>
                </a:solidFill>
              </a:rPr>
              <a:t>192.168.1.252</a:t>
            </a:r>
            <a:r>
              <a:rPr lang="en-US" altLang="zh-TW" sz="800" dirty="0" smtClean="0">
                <a:solidFill>
                  <a:schemeClr val="tx1"/>
                </a:solidFill>
              </a:rPr>
              <a:t>)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449876" y="3946517"/>
            <a:ext cx="647044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2621XM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192.168.1.248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009272" y="7344984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2621XM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192.168.3.254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009272" y="8359968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2621XM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192.168.5.254</a:t>
            </a:r>
          </a:p>
        </p:txBody>
      </p:sp>
      <p:sp>
        <p:nvSpPr>
          <p:cNvPr id="16" name="矩形 15"/>
          <p:cNvSpPr/>
          <p:nvPr/>
        </p:nvSpPr>
        <p:spPr>
          <a:xfrm>
            <a:off x="2009272" y="7735474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FortiGate-60D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192.168.3.253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2009272" y="8881022"/>
            <a:ext cx="840622" cy="3363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FortiGate-60D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192.168.5.1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8" name="雲朵形 17"/>
          <p:cNvSpPr/>
          <p:nvPr/>
        </p:nvSpPr>
        <p:spPr>
          <a:xfrm>
            <a:off x="789698" y="7599582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中国电信</a:t>
            </a:r>
            <a:endParaRPr lang="en-US" altLang="zh-TW" sz="800" dirty="0"/>
          </a:p>
          <a:p>
            <a:pPr algn="ctr"/>
            <a:r>
              <a:rPr lang="en-US" altLang="zh-TW" sz="800" dirty="0"/>
              <a:t>125.93.255.183</a:t>
            </a:r>
          </a:p>
          <a:p>
            <a:pPr algn="ctr"/>
            <a:r>
              <a:rPr lang="en-US" altLang="zh-TW" sz="800" dirty="0"/>
              <a:t>10M</a:t>
            </a:r>
          </a:p>
        </p:txBody>
      </p:sp>
      <p:sp>
        <p:nvSpPr>
          <p:cNvPr id="19" name="雲朵形 18"/>
          <p:cNvSpPr/>
          <p:nvPr/>
        </p:nvSpPr>
        <p:spPr>
          <a:xfrm>
            <a:off x="782537" y="8743210"/>
            <a:ext cx="1080000" cy="612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800" dirty="0"/>
              <a:t>中国电信</a:t>
            </a:r>
            <a:endParaRPr lang="en-US" altLang="zh-TW" sz="800" dirty="0"/>
          </a:p>
          <a:p>
            <a:pPr algn="ctr"/>
            <a:r>
              <a:rPr lang="en-US" altLang="zh-TW" sz="800" dirty="0"/>
              <a:t>112.64.135.198</a:t>
            </a:r>
          </a:p>
          <a:p>
            <a:pPr algn="ctr"/>
            <a:r>
              <a:rPr lang="en-US" altLang="zh-TW" sz="800" dirty="0"/>
              <a:t>20M</a:t>
            </a:r>
          </a:p>
        </p:txBody>
      </p:sp>
      <p:sp>
        <p:nvSpPr>
          <p:cNvPr id="20" name="矩形 19"/>
          <p:cNvSpPr/>
          <p:nvPr/>
        </p:nvSpPr>
        <p:spPr>
          <a:xfrm>
            <a:off x="7696673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DZSAPPRD</a:t>
            </a:r>
          </a:p>
          <a:p>
            <a:pPr algn="ctr"/>
            <a:r>
              <a:rPr lang="en-US" altLang="zh-TW" sz="800" dirty="0"/>
              <a:t>192.168.10.10</a:t>
            </a:r>
          </a:p>
          <a:p>
            <a:pPr algn="ctr"/>
            <a:r>
              <a:rPr lang="en-US" altLang="zh-TW" sz="800" dirty="0"/>
              <a:t>172.16.1.10</a:t>
            </a:r>
          </a:p>
          <a:p>
            <a:pPr algn="ctr"/>
            <a:r>
              <a:rPr lang="en-US" altLang="zh-TW" sz="800" dirty="0"/>
              <a:t>172.168.1.11</a:t>
            </a:r>
            <a:r>
              <a:rPr lang="zh-TW" altLang="en-US" sz="800" dirty="0"/>
              <a:t> </a:t>
            </a:r>
          </a:p>
        </p:txBody>
      </p:sp>
      <p:sp>
        <p:nvSpPr>
          <p:cNvPr id="21" name="矩形 20"/>
          <p:cNvSpPr/>
          <p:nvPr/>
        </p:nvSpPr>
        <p:spPr>
          <a:xfrm>
            <a:off x="7696673" y="1402261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SAPPRD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192.168.10.11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64GB/12 Core</a:t>
            </a:r>
            <a:endParaRPr lang="zh-TW" altLang="en-US" sz="800" dirty="0"/>
          </a:p>
        </p:txBody>
      </p:sp>
      <p:sp>
        <p:nvSpPr>
          <p:cNvPr id="22" name="矩形 21"/>
          <p:cNvSpPr/>
          <p:nvPr/>
        </p:nvSpPr>
        <p:spPr>
          <a:xfrm>
            <a:off x="8558524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DZSAPDEV</a:t>
            </a:r>
          </a:p>
          <a:p>
            <a:pPr algn="ctr"/>
            <a:r>
              <a:rPr lang="en-US" altLang="zh-TW" sz="800" dirty="0"/>
              <a:t>192.168.10.12</a:t>
            </a:r>
          </a:p>
          <a:p>
            <a:pPr algn="ctr"/>
            <a:r>
              <a:rPr lang="en-US" altLang="zh-TW" sz="800" dirty="0"/>
              <a:t>172.16.1.12</a:t>
            </a:r>
          </a:p>
          <a:p>
            <a:pPr algn="ctr"/>
            <a:r>
              <a:rPr lang="en-US" altLang="zh-TW" sz="800" dirty="0"/>
              <a:t>172.168.1.13</a:t>
            </a:r>
          </a:p>
        </p:txBody>
      </p:sp>
      <p:sp>
        <p:nvSpPr>
          <p:cNvPr id="23" name="矩形 22"/>
          <p:cNvSpPr/>
          <p:nvPr/>
        </p:nvSpPr>
        <p:spPr>
          <a:xfrm>
            <a:off x="8558524" y="1402261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SAPDEV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192.168.10.13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28GB/8 Core</a:t>
            </a:r>
            <a:endParaRPr lang="zh-TW" altLang="en-US" sz="800" dirty="0"/>
          </a:p>
        </p:txBody>
      </p:sp>
      <p:sp>
        <p:nvSpPr>
          <p:cNvPr id="24" name="矩形 23"/>
          <p:cNvSpPr/>
          <p:nvPr/>
        </p:nvSpPr>
        <p:spPr>
          <a:xfrm>
            <a:off x="10467019" y="1864647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DZSAPAP1</a:t>
            </a:r>
          </a:p>
          <a:p>
            <a:pPr algn="ctr"/>
            <a:r>
              <a:rPr lang="en-US" altLang="zh-TW" sz="800" dirty="0"/>
              <a:t>192.168.10.14</a:t>
            </a:r>
          </a:p>
          <a:p>
            <a:pPr algn="ctr"/>
            <a:r>
              <a:rPr lang="en-US" altLang="zh-TW" sz="800" dirty="0"/>
              <a:t>172.16.1.14</a:t>
            </a:r>
          </a:p>
          <a:p>
            <a:pPr algn="ctr"/>
            <a:r>
              <a:rPr lang="en-US" altLang="zh-TW" sz="800" dirty="0"/>
              <a:t>172.168.1.15</a:t>
            </a:r>
            <a:r>
              <a:rPr lang="zh-TW" altLang="en-US" sz="800" dirty="0"/>
              <a:t> </a:t>
            </a:r>
          </a:p>
        </p:txBody>
      </p:sp>
      <p:sp>
        <p:nvSpPr>
          <p:cNvPr id="25" name="矩形 24"/>
          <p:cNvSpPr/>
          <p:nvPr/>
        </p:nvSpPr>
        <p:spPr>
          <a:xfrm>
            <a:off x="9427135" y="1408655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SAPAP1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192.168.10.15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32GB/12 Core</a:t>
            </a:r>
            <a:endParaRPr lang="zh-TW" altLang="en-US" sz="800" dirty="0"/>
          </a:p>
        </p:txBody>
      </p:sp>
      <p:sp>
        <p:nvSpPr>
          <p:cNvPr id="26" name="矩形 25"/>
          <p:cNvSpPr/>
          <p:nvPr/>
        </p:nvSpPr>
        <p:spPr>
          <a:xfrm>
            <a:off x="11339225" y="1871041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DZSAPSOL</a:t>
            </a:r>
          </a:p>
          <a:p>
            <a:pPr algn="ctr"/>
            <a:r>
              <a:rPr lang="en-US" altLang="zh-TW" sz="800" dirty="0"/>
              <a:t>192.168.10.16</a:t>
            </a:r>
          </a:p>
          <a:p>
            <a:pPr algn="ctr"/>
            <a:r>
              <a:rPr lang="en-US" altLang="zh-TW" sz="800" dirty="0"/>
              <a:t>172.16.1.16</a:t>
            </a:r>
          </a:p>
          <a:p>
            <a:pPr algn="ctr"/>
            <a:r>
              <a:rPr lang="en-US" altLang="zh-TW" sz="800" dirty="0"/>
              <a:t>172.168.1.17</a:t>
            </a:r>
            <a:r>
              <a:rPr lang="zh-TW" altLang="en-US" sz="800" dirty="0"/>
              <a:t> </a:t>
            </a:r>
          </a:p>
        </p:txBody>
      </p:sp>
      <p:sp>
        <p:nvSpPr>
          <p:cNvPr id="27" name="矩形 26"/>
          <p:cNvSpPr/>
          <p:nvPr/>
        </p:nvSpPr>
        <p:spPr>
          <a:xfrm>
            <a:off x="10451814" y="1332495"/>
            <a:ext cx="792000" cy="482387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SAPSOL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192.168.10.17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61.218.243.41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8GB/2 Core</a:t>
            </a:r>
            <a:endParaRPr lang="zh-TW" altLang="en-US" sz="800" dirty="0"/>
          </a:p>
        </p:txBody>
      </p:sp>
      <p:sp>
        <p:nvSpPr>
          <p:cNvPr id="28" name="矩形 27"/>
          <p:cNvSpPr/>
          <p:nvPr/>
        </p:nvSpPr>
        <p:spPr>
          <a:xfrm>
            <a:off x="9427135" y="1871041"/>
            <a:ext cx="792000" cy="576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DZSAPHV</a:t>
            </a:r>
          </a:p>
          <a:p>
            <a:pPr algn="ctr"/>
            <a:r>
              <a:rPr lang="en-US" altLang="zh-TW" sz="800" dirty="0" smtClean="0"/>
              <a:t>192.168.10.18</a:t>
            </a:r>
            <a:endParaRPr lang="en-US" altLang="zh-TW" sz="800" dirty="0"/>
          </a:p>
          <a:p>
            <a:pPr algn="ctr"/>
            <a:r>
              <a:rPr lang="en-US" altLang="zh-TW" sz="800" dirty="0"/>
              <a:t>172.16.1.18</a:t>
            </a:r>
          </a:p>
          <a:p>
            <a:pPr algn="ctr"/>
            <a:r>
              <a:rPr lang="en-US" altLang="zh-TW" sz="800" dirty="0"/>
              <a:t>172.168.1.19</a:t>
            </a:r>
            <a:r>
              <a:rPr lang="zh-TW" altLang="en-US" sz="800" dirty="0"/>
              <a:t> </a:t>
            </a:r>
          </a:p>
        </p:txBody>
      </p:sp>
      <p:sp>
        <p:nvSpPr>
          <p:cNvPr id="29" name="矩形 28"/>
          <p:cNvSpPr/>
          <p:nvPr/>
        </p:nvSpPr>
        <p:spPr>
          <a:xfrm>
            <a:off x="9421511" y="923779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AVIRA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192.168.10.19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4GB/4 Core</a:t>
            </a:r>
            <a:endParaRPr lang="zh-TW" altLang="en-US" sz="800" dirty="0"/>
          </a:p>
        </p:txBody>
      </p:sp>
      <p:sp>
        <p:nvSpPr>
          <p:cNvPr id="30" name="矩形 29"/>
          <p:cNvSpPr/>
          <p:nvPr/>
        </p:nvSpPr>
        <p:spPr>
          <a:xfrm>
            <a:off x="11339225" y="1408655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SAPSQA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192.168.10.21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28GB/8 Core</a:t>
            </a:r>
            <a:endParaRPr lang="zh-TW" altLang="en-US" sz="800" dirty="0"/>
          </a:p>
        </p:txBody>
      </p:sp>
      <p:sp>
        <p:nvSpPr>
          <p:cNvPr id="36" name="矩形 35"/>
          <p:cNvSpPr/>
          <p:nvPr/>
        </p:nvSpPr>
        <p:spPr>
          <a:xfrm>
            <a:off x="8371189" y="2580617"/>
            <a:ext cx="1165627" cy="2001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Dell </a:t>
            </a:r>
            <a:r>
              <a:rPr lang="en-US" altLang="zh-TW" sz="800" dirty="0" err="1">
                <a:solidFill>
                  <a:schemeClr val="tx1"/>
                </a:solidFill>
              </a:rPr>
              <a:t>PowerConnect</a:t>
            </a:r>
            <a:r>
              <a:rPr lang="en-US" altLang="zh-TW" sz="800" dirty="0">
                <a:solidFill>
                  <a:schemeClr val="tx1"/>
                </a:solidFill>
              </a:rPr>
              <a:t> 8132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3075189" y="1980340"/>
            <a:ext cx="2425471" cy="79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r>
              <a:rPr lang="en-US" altLang="zh-TW" sz="800" u="sng" dirty="0">
                <a:solidFill>
                  <a:schemeClr val="tx1"/>
                </a:solidFill>
              </a:rPr>
              <a:t>HP A5500-24G EI (</a:t>
            </a:r>
            <a:r>
              <a:rPr lang="en-US" altLang="zh-TW" sz="800" u="sng" dirty="0" smtClean="0">
                <a:solidFill>
                  <a:schemeClr val="tx1"/>
                </a:solidFill>
              </a:rPr>
              <a:t>192.168.0.253)</a:t>
            </a:r>
            <a:endParaRPr lang="en-US" altLang="zh-TW" sz="800" u="sng" dirty="0">
              <a:solidFill>
                <a:schemeClr val="tx1"/>
              </a:solidFill>
            </a:endParaRPr>
          </a:p>
          <a:p>
            <a:r>
              <a:rPr lang="sv-SE" altLang="zh-TW" sz="800" dirty="0">
                <a:solidFill>
                  <a:schemeClr val="tx1"/>
                </a:solidFill>
              </a:rPr>
              <a:t>VLAN1,GE1/0/25-GE1/0/28	</a:t>
            </a:r>
          </a:p>
          <a:p>
            <a:r>
              <a:rPr lang="sv-SE" altLang="zh-TW" sz="800" dirty="0">
                <a:solidFill>
                  <a:schemeClr val="tx1"/>
                </a:solidFill>
              </a:rPr>
              <a:t>VLAN10,GE1/0/17-GE1/0/18,BAGG1,GE1/0/19-GE1/0/20</a:t>
            </a:r>
          </a:p>
          <a:p>
            <a:r>
              <a:rPr lang="sv-SE" altLang="zh-TW" sz="800" dirty="0">
                <a:solidFill>
                  <a:schemeClr val="tx1"/>
                </a:solidFill>
              </a:rPr>
              <a:t>VLAN99,GE1/0/21-GE1/0/22,BAGG2,GE1/0/24</a:t>
            </a:r>
          </a:p>
          <a:p>
            <a:r>
              <a:rPr lang="sv-SE" altLang="zh-TW" sz="800" dirty="0">
                <a:solidFill>
                  <a:schemeClr val="tx1"/>
                </a:solidFill>
              </a:rPr>
              <a:t>VLAN100,GE1/0/1-GE1/0/16,GE1/0/23,BAGG1,</a:t>
            </a:r>
            <a:br>
              <a:rPr lang="sv-SE" altLang="zh-TW" sz="800" dirty="0">
                <a:solidFill>
                  <a:schemeClr val="tx1"/>
                </a:solidFill>
              </a:rPr>
            </a:br>
            <a:r>
              <a:rPr lang="sv-SE" altLang="zh-TW" sz="800" dirty="0">
                <a:solidFill>
                  <a:schemeClr val="tx1"/>
                </a:solidFill>
              </a:rPr>
              <a:t>BAGG2,GE1/0/19-GE1/0/20,GE1/0/24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43" name="肘形接點 42"/>
          <p:cNvCxnSpPr>
            <a:stCxn id="3" idx="3"/>
            <a:endCxn id="11" idx="1"/>
          </p:cNvCxnSpPr>
          <p:nvPr/>
        </p:nvCxnSpPr>
        <p:spPr>
          <a:xfrm flipV="1">
            <a:off x="2773681" y="883953"/>
            <a:ext cx="298373" cy="391340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/>
          <p:cNvSpPr/>
          <p:nvPr/>
        </p:nvSpPr>
        <p:spPr>
          <a:xfrm>
            <a:off x="5978469" y="1201129"/>
            <a:ext cx="996284" cy="21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err="1">
                <a:solidFill>
                  <a:schemeClr val="tx1"/>
                </a:solidFill>
              </a:rPr>
              <a:t>ZyXEL</a:t>
            </a:r>
            <a:r>
              <a:rPr lang="en-US" altLang="zh-TW" sz="800" dirty="0">
                <a:solidFill>
                  <a:schemeClr val="tx1"/>
                </a:solidFill>
              </a:rPr>
              <a:t> 1024B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5978469" y="1553898"/>
            <a:ext cx="996284" cy="21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D-LINK 1226R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45" name="直線接點 44"/>
          <p:cNvCxnSpPr>
            <a:stCxn id="9" idx="0"/>
            <a:endCxn id="13" idx="1"/>
          </p:cNvCxnSpPr>
          <p:nvPr/>
        </p:nvCxnSpPr>
        <p:spPr>
          <a:xfrm>
            <a:off x="1259759" y="4113990"/>
            <a:ext cx="190117" cy="717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接點 46"/>
          <p:cNvCxnSpPr>
            <a:stCxn id="9" idx="1"/>
            <a:endCxn id="10" idx="3"/>
          </p:cNvCxnSpPr>
          <p:nvPr/>
        </p:nvCxnSpPr>
        <p:spPr>
          <a:xfrm>
            <a:off x="720659" y="4419338"/>
            <a:ext cx="7599" cy="2682030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接點 48"/>
          <p:cNvCxnSpPr>
            <a:stCxn id="10" idx="1"/>
            <a:endCxn id="5" idx="3"/>
          </p:cNvCxnSpPr>
          <p:nvPr/>
        </p:nvCxnSpPr>
        <p:spPr>
          <a:xfrm flipH="1">
            <a:off x="718858" y="7677724"/>
            <a:ext cx="9400" cy="578162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接點 50"/>
          <p:cNvCxnSpPr>
            <a:stCxn id="18" idx="0"/>
            <a:endCxn id="16" idx="1"/>
          </p:cNvCxnSpPr>
          <p:nvPr/>
        </p:nvCxnSpPr>
        <p:spPr>
          <a:xfrm flipV="1">
            <a:off x="1868798" y="7903664"/>
            <a:ext cx="140474" cy="191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矩形 59"/>
          <p:cNvSpPr/>
          <p:nvPr/>
        </p:nvSpPr>
        <p:spPr>
          <a:xfrm>
            <a:off x="2692389" y="5740697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192.168.2.238</a:t>
            </a:r>
          </a:p>
        </p:txBody>
      </p:sp>
      <p:sp>
        <p:nvSpPr>
          <p:cNvPr id="62" name="矩形 61"/>
          <p:cNvSpPr/>
          <p:nvPr/>
        </p:nvSpPr>
        <p:spPr>
          <a:xfrm>
            <a:off x="2690070" y="6533380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192.168.2.239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3728771" y="6345658"/>
            <a:ext cx="648000" cy="22433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192.168.2.240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0" name="矩形 89"/>
          <p:cNvSpPr/>
          <p:nvPr/>
        </p:nvSpPr>
        <p:spPr>
          <a:xfrm>
            <a:off x="4709731" y="5743466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192.168.2.241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2" name="矩形 91"/>
          <p:cNvSpPr/>
          <p:nvPr/>
        </p:nvSpPr>
        <p:spPr>
          <a:xfrm>
            <a:off x="4708299" y="6342189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192.168.2.242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3" name="矩形 92"/>
          <p:cNvSpPr/>
          <p:nvPr/>
        </p:nvSpPr>
        <p:spPr>
          <a:xfrm>
            <a:off x="5731897" y="6347640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192.168.2.243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4" name="矩形 93"/>
          <p:cNvSpPr/>
          <p:nvPr/>
        </p:nvSpPr>
        <p:spPr>
          <a:xfrm>
            <a:off x="6723538" y="5675784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192.168.2.244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6" name="矩形 95"/>
          <p:cNvSpPr/>
          <p:nvPr/>
        </p:nvSpPr>
        <p:spPr>
          <a:xfrm>
            <a:off x="6724052" y="6342189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192.168.2.245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7" name="矩形 96"/>
          <p:cNvSpPr/>
          <p:nvPr/>
        </p:nvSpPr>
        <p:spPr>
          <a:xfrm>
            <a:off x="7778453" y="6360098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192.168.2.246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8" name="矩形 97"/>
          <p:cNvSpPr/>
          <p:nvPr/>
        </p:nvSpPr>
        <p:spPr>
          <a:xfrm>
            <a:off x="8841659" y="5698940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192.168.2.247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99" name="矩形 98"/>
          <p:cNvSpPr/>
          <p:nvPr/>
        </p:nvSpPr>
        <p:spPr>
          <a:xfrm>
            <a:off x="9845082" y="5687488"/>
            <a:ext cx="792000" cy="252000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A5130-24G </a:t>
            </a:r>
            <a:r>
              <a:rPr lang="en-US" altLang="zh-TW" sz="800" dirty="0" smtClean="0">
                <a:solidFill>
                  <a:schemeClr val="tx1"/>
                </a:solidFill>
              </a:rPr>
              <a:t>EI5</a:t>
            </a:r>
            <a:br>
              <a:rPr lang="en-US" altLang="zh-TW" sz="800" dirty="0" smtClean="0">
                <a:solidFill>
                  <a:schemeClr val="tx1"/>
                </a:solidFill>
              </a:rPr>
            </a:br>
            <a:r>
              <a:rPr lang="en-US" altLang="zh-TW" sz="800" dirty="0" smtClean="0">
                <a:solidFill>
                  <a:schemeClr val="tx1"/>
                </a:solidFill>
              </a:rPr>
              <a:t>192.168.1.244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100" name="矩形 99"/>
          <p:cNvSpPr/>
          <p:nvPr/>
        </p:nvSpPr>
        <p:spPr>
          <a:xfrm>
            <a:off x="8841417" y="6084756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192.168.2.248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sp>
        <p:nvSpPr>
          <p:cNvPr id="101" name="矩形 100"/>
          <p:cNvSpPr/>
          <p:nvPr/>
        </p:nvSpPr>
        <p:spPr>
          <a:xfrm>
            <a:off x="9917081" y="6364892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192.168.2.249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cxnSp>
        <p:nvCxnSpPr>
          <p:cNvPr id="103" name="肘形接點 102"/>
          <p:cNvCxnSpPr>
            <a:stCxn id="39" idx="1"/>
            <a:endCxn id="309" idx="0"/>
          </p:cNvCxnSpPr>
          <p:nvPr/>
        </p:nvCxnSpPr>
        <p:spPr>
          <a:xfrm rot="10800000" flipH="1" flipV="1">
            <a:off x="3075188" y="2376340"/>
            <a:ext cx="976491" cy="3366760"/>
          </a:xfrm>
          <a:prstGeom prst="bentConnector4">
            <a:avLst>
              <a:gd name="adj1" fmla="val -53323"/>
              <a:gd name="adj2" fmla="val 91717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肘形接點 107"/>
          <p:cNvCxnSpPr>
            <a:stCxn id="4" idx="0"/>
            <a:endCxn id="3" idx="0"/>
          </p:cNvCxnSpPr>
          <p:nvPr/>
        </p:nvCxnSpPr>
        <p:spPr>
          <a:xfrm>
            <a:off x="1439113" y="722396"/>
            <a:ext cx="805209" cy="230244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肘形接點 109"/>
          <p:cNvCxnSpPr>
            <a:stCxn id="8" idx="0"/>
            <a:endCxn id="3" idx="2"/>
          </p:cNvCxnSpPr>
          <p:nvPr/>
        </p:nvCxnSpPr>
        <p:spPr>
          <a:xfrm>
            <a:off x="1363073" y="1384804"/>
            <a:ext cx="881249" cy="213141"/>
          </a:xfrm>
          <a:prstGeom prst="bentConnector4">
            <a:avLst>
              <a:gd name="adj1" fmla="val 19906"/>
              <a:gd name="adj2" fmla="val 146476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肘形接點 111"/>
          <p:cNvCxnSpPr>
            <a:stCxn id="14" idx="1"/>
            <a:endCxn id="10" idx="0"/>
          </p:cNvCxnSpPr>
          <p:nvPr/>
        </p:nvCxnSpPr>
        <p:spPr>
          <a:xfrm rot="10800000">
            <a:off x="1267358" y="7372376"/>
            <a:ext cx="741914" cy="140798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肘形接點 118"/>
          <p:cNvCxnSpPr>
            <a:stCxn id="5" idx="0"/>
            <a:endCxn id="15" idx="1"/>
          </p:cNvCxnSpPr>
          <p:nvPr/>
        </p:nvCxnSpPr>
        <p:spPr>
          <a:xfrm>
            <a:off x="1257958" y="8526894"/>
            <a:ext cx="751314" cy="1264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矩形 249"/>
          <p:cNvSpPr/>
          <p:nvPr/>
        </p:nvSpPr>
        <p:spPr>
          <a:xfrm>
            <a:off x="10718846" y="2576364"/>
            <a:ext cx="1165627" cy="2001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Dell </a:t>
            </a:r>
            <a:r>
              <a:rPr lang="en-US" altLang="zh-TW" sz="800" dirty="0" err="1">
                <a:solidFill>
                  <a:schemeClr val="tx1"/>
                </a:solidFill>
              </a:rPr>
              <a:t>PowerConnect</a:t>
            </a:r>
            <a:r>
              <a:rPr lang="en-US" altLang="zh-TW" sz="800" dirty="0">
                <a:solidFill>
                  <a:schemeClr val="tx1"/>
                </a:solidFill>
              </a:rPr>
              <a:t> 8132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259" name="矩形 258"/>
          <p:cNvSpPr/>
          <p:nvPr/>
        </p:nvSpPr>
        <p:spPr>
          <a:xfrm>
            <a:off x="3910940" y="4367199"/>
            <a:ext cx="680785" cy="45035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DZNAS</a:t>
            </a:r>
          </a:p>
          <a:p>
            <a:pPr algn="ctr"/>
            <a:r>
              <a:rPr lang="en-US" altLang="zh-TW" sz="800" dirty="0" smtClean="0"/>
              <a:t>192.168.1.3</a:t>
            </a:r>
          </a:p>
          <a:p>
            <a:pPr algn="ctr"/>
            <a:r>
              <a:rPr lang="en-US" altLang="zh-TW" sz="800" u="sng" dirty="0" smtClean="0"/>
              <a:t>192.168.0.3</a:t>
            </a:r>
            <a:endParaRPr lang="zh-TW" altLang="en-US" sz="800" u="sng" dirty="0"/>
          </a:p>
        </p:txBody>
      </p:sp>
      <p:sp>
        <p:nvSpPr>
          <p:cNvPr id="260" name="矩形 259"/>
          <p:cNvSpPr/>
          <p:nvPr/>
        </p:nvSpPr>
        <p:spPr>
          <a:xfrm>
            <a:off x="6568581" y="3960925"/>
            <a:ext cx="852514" cy="4929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TSCII/</a:t>
            </a:r>
            <a:r>
              <a:rPr lang="zh-TW" altLang="en-US" sz="800" dirty="0" smtClean="0"/>
              <a:t>中國終端機</a:t>
            </a:r>
            <a:endParaRPr lang="en-US" altLang="zh-TW" sz="800" dirty="0" smtClean="0"/>
          </a:p>
          <a:p>
            <a:pPr algn="ctr"/>
            <a:r>
              <a:rPr lang="en-US" altLang="zh-TW" sz="800" dirty="0" smtClean="0"/>
              <a:t>192.168.1.4</a:t>
            </a:r>
          </a:p>
          <a:p>
            <a:pPr algn="ctr"/>
            <a:r>
              <a:rPr lang="en-US" altLang="zh-TW" sz="800" dirty="0" smtClean="0"/>
              <a:t>61.218.243.34</a:t>
            </a:r>
          </a:p>
          <a:p>
            <a:pPr algn="ctr"/>
            <a:r>
              <a:rPr lang="en-US" altLang="zh-TW" sz="800" dirty="0" smtClean="0"/>
              <a:t>202.145.55.100</a:t>
            </a:r>
            <a:endParaRPr lang="zh-TW" altLang="en-US" sz="800" dirty="0"/>
          </a:p>
        </p:txBody>
      </p:sp>
      <p:sp>
        <p:nvSpPr>
          <p:cNvPr id="261" name="矩形 260"/>
          <p:cNvSpPr/>
          <p:nvPr/>
        </p:nvSpPr>
        <p:spPr>
          <a:xfrm>
            <a:off x="3065704" y="4427852"/>
            <a:ext cx="792000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SAPPRD/</a:t>
            </a:r>
            <a:r>
              <a:rPr lang="zh-TW" altLang="en-US" sz="800" dirty="0" smtClean="0">
                <a:solidFill>
                  <a:schemeClr val="tx1"/>
                </a:solidFill>
              </a:rPr>
              <a:t>測試</a:t>
            </a:r>
            <a:endParaRPr lang="en-US" altLang="zh-TW" sz="8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192.168.0.111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24GB/12 </a:t>
            </a:r>
            <a:r>
              <a:rPr lang="en-US" altLang="zh-TW" sz="800" dirty="0">
                <a:solidFill>
                  <a:schemeClr val="tx1"/>
                </a:solidFill>
              </a:rPr>
              <a:t>Core</a:t>
            </a:r>
            <a:endParaRPr lang="zh-TW" altLang="en-US" sz="800" dirty="0"/>
          </a:p>
        </p:txBody>
      </p:sp>
      <p:sp>
        <p:nvSpPr>
          <p:cNvPr id="262" name="矩形 261"/>
          <p:cNvSpPr/>
          <p:nvPr/>
        </p:nvSpPr>
        <p:spPr>
          <a:xfrm>
            <a:off x="3065704" y="3880441"/>
            <a:ext cx="792000" cy="504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err="1" smtClean="0">
                <a:solidFill>
                  <a:schemeClr val="tx1"/>
                </a:solidFill>
              </a:rPr>
              <a:t>ShangHai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192.168.0.44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202.145.55.109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2GB/4 </a:t>
            </a:r>
            <a:r>
              <a:rPr lang="en-US" altLang="zh-TW" sz="800" dirty="0">
                <a:solidFill>
                  <a:schemeClr val="tx1"/>
                </a:solidFill>
              </a:rPr>
              <a:t>Core</a:t>
            </a:r>
            <a:endParaRPr lang="zh-TW" altLang="en-US" sz="800" dirty="0"/>
          </a:p>
        </p:txBody>
      </p:sp>
      <p:sp>
        <p:nvSpPr>
          <p:cNvPr id="263" name="矩形 262"/>
          <p:cNvSpPr/>
          <p:nvPr/>
        </p:nvSpPr>
        <p:spPr>
          <a:xfrm>
            <a:off x="3065704" y="4890238"/>
            <a:ext cx="792000" cy="46608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TSCIII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192.168.0.24</a:t>
            </a:r>
          </a:p>
          <a:p>
            <a:pPr algn="ctr"/>
            <a:r>
              <a:rPr lang="en-US" altLang="zh-TW" sz="800" u="sng" dirty="0" smtClean="0"/>
              <a:t>192.168.0.25</a:t>
            </a:r>
            <a:endParaRPr lang="en-US" altLang="zh-TW" sz="800" u="sng" dirty="0"/>
          </a:p>
          <a:p>
            <a:pPr algn="ctr"/>
            <a:r>
              <a:rPr lang="en-US" altLang="zh-TW" sz="800" dirty="0" smtClean="0"/>
              <a:t>202.145.55.103</a:t>
            </a:r>
            <a:endParaRPr lang="en-US" altLang="zh-TW" sz="800" dirty="0"/>
          </a:p>
        </p:txBody>
      </p:sp>
      <p:sp>
        <p:nvSpPr>
          <p:cNvPr id="264" name="矩形 263"/>
          <p:cNvSpPr/>
          <p:nvPr/>
        </p:nvSpPr>
        <p:spPr>
          <a:xfrm>
            <a:off x="3065704" y="3321266"/>
            <a:ext cx="792000" cy="504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err="1" smtClean="0">
                <a:solidFill>
                  <a:schemeClr val="tx1"/>
                </a:solidFill>
              </a:rPr>
              <a:t>DongGuan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192.168.0.56</a:t>
            </a:r>
          </a:p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202.145.55.114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2GB/2Core</a:t>
            </a:r>
            <a:endParaRPr lang="zh-TW" altLang="en-US" sz="800" dirty="0"/>
          </a:p>
        </p:txBody>
      </p:sp>
      <p:sp>
        <p:nvSpPr>
          <p:cNvPr id="265" name="矩形 264"/>
          <p:cNvSpPr/>
          <p:nvPr/>
        </p:nvSpPr>
        <p:spPr>
          <a:xfrm>
            <a:off x="5660890" y="4308487"/>
            <a:ext cx="845955" cy="104777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DZSQL2/WEB 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192.168.1.5</a:t>
            </a:r>
          </a:p>
          <a:p>
            <a:pPr algn="ctr"/>
            <a:r>
              <a:rPr lang="en-US" altLang="zh-TW" sz="800" dirty="0" smtClean="0">
                <a:solidFill>
                  <a:srgbClr val="FF0000"/>
                </a:solidFill>
              </a:rPr>
              <a:t>192.168.1.7</a:t>
            </a:r>
          </a:p>
          <a:p>
            <a:pPr algn="ctr"/>
            <a:r>
              <a:rPr lang="en-US" altLang="zh-TW" sz="800" dirty="0" smtClean="0"/>
              <a:t>192.168.1.12</a:t>
            </a:r>
            <a:br>
              <a:rPr lang="en-US" altLang="zh-TW" sz="800" dirty="0" smtClean="0"/>
            </a:br>
            <a:r>
              <a:rPr lang="en-US" altLang="zh-TW" sz="800" dirty="0" smtClean="0"/>
              <a:t>(202.145.55.109)</a:t>
            </a:r>
          </a:p>
          <a:p>
            <a:pPr algn="ctr"/>
            <a:r>
              <a:rPr lang="en-US" altLang="zh-TW" sz="800" dirty="0" smtClean="0"/>
              <a:t>192.168.1.22</a:t>
            </a:r>
          </a:p>
          <a:p>
            <a:pPr algn="ctr"/>
            <a:r>
              <a:rPr lang="en-US" altLang="zh-TW" sz="800" dirty="0" smtClean="0"/>
              <a:t>192.168.1.23</a:t>
            </a:r>
          </a:p>
          <a:p>
            <a:pPr algn="ctr"/>
            <a:r>
              <a:rPr lang="en-US" altLang="zh-TW" sz="800" dirty="0" smtClean="0">
                <a:solidFill>
                  <a:srgbClr val="FF0000"/>
                </a:solidFill>
              </a:rPr>
              <a:t>192.168.1.26</a:t>
            </a:r>
          </a:p>
        </p:txBody>
      </p:sp>
      <p:sp>
        <p:nvSpPr>
          <p:cNvPr id="266" name="矩形 265"/>
          <p:cNvSpPr/>
          <p:nvPr/>
        </p:nvSpPr>
        <p:spPr>
          <a:xfrm>
            <a:off x="5656445" y="3462492"/>
            <a:ext cx="834291" cy="43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MAIL/LINUX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192.168.1.249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61.218.243.37</a:t>
            </a:r>
          </a:p>
        </p:txBody>
      </p:sp>
      <p:sp>
        <p:nvSpPr>
          <p:cNvPr id="267" name="矩形 266"/>
          <p:cNvSpPr/>
          <p:nvPr/>
        </p:nvSpPr>
        <p:spPr>
          <a:xfrm>
            <a:off x="3909826" y="4885358"/>
            <a:ext cx="681242" cy="46745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DZFS/</a:t>
            </a:r>
            <a:r>
              <a:rPr lang="zh-TW" altLang="en-US" sz="800" dirty="0" smtClean="0"/>
              <a:t>加解密</a:t>
            </a:r>
            <a:endParaRPr lang="en-US" altLang="zh-TW" sz="800" dirty="0" smtClean="0"/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192.168.1.21</a:t>
            </a:r>
          </a:p>
          <a:p>
            <a:pPr algn="ctr"/>
            <a:r>
              <a:rPr lang="en-US" altLang="zh-TW" sz="800" u="sng" dirty="0" smtClean="0">
                <a:solidFill>
                  <a:schemeClr val="bg1"/>
                </a:solidFill>
              </a:rPr>
              <a:t>192.168.0.21</a:t>
            </a:r>
          </a:p>
        </p:txBody>
      </p:sp>
      <p:sp>
        <p:nvSpPr>
          <p:cNvPr id="268" name="矩形 267"/>
          <p:cNvSpPr/>
          <p:nvPr/>
        </p:nvSpPr>
        <p:spPr>
          <a:xfrm>
            <a:off x="3911451" y="3833460"/>
            <a:ext cx="679617" cy="335739"/>
          </a:xfrm>
          <a:prstGeom prst="rect">
            <a:avLst/>
          </a:prstGeom>
          <a:solidFill>
            <a:srgbClr val="1F4E79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TRD1/AD1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192.168.1.10</a:t>
            </a:r>
          </a:p>
        </p:txBody>
      </p:sp>
      <p:sp>
        <p:nvSpPr>
          <p:cNvPr id="269" name="矩形 268"/>
          <p:cNvSpPr/>
          <p:nvPr/>
        </p:nvSpPr>
        <p:spPr>
          <a:xfrm>
            <a:off x="11385799" y="4003717"/>
            <a:ext cx="850400" cy="288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DZDC2/AD2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192.168.1.2</a:t>
            </a:r>
          </a:p>
        </p:txBody>
      </p:sp>
      <p:sp>
        <p:nvSpPr>
          <p:cNvPr id="270" name="矩形 269"/>
          <p:cNvSpPr/>
          <p:nvPr/>
        </p:nvSpPr>
        <p:spPr>
          <a:xfrm>
            <a:off x="6579370" y="4513198"/>
            <a:ext cx="841725" cy="4929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TST/</a:t>
            </a:r>
            <a:r>
              <a:rPr lang="zh-TW" altLang="en-US" sz="800" dirty="0" smtClean="0"/>
              <a:t>台中終端機</a:t>
            </a:r>
            <a:endParaRPr lang="en-US" altLang="zh-TW" sz="800" dirty="0" smtClean="0"/>
          </a:p>
          <a:p>
            <a:pPr algn="ctr"/>
            <a:r>
              <a:rPr lang="en-US" altLang="zh-TW" sz="800" dirty="0" smtClean="0"/>
              <a:t>192.168.1.6</a:t>
            </a:r>
          </a:p>
          <a:p>
            <a:pPr algn="ctr"/>
            <a:r>
              <a:rPr lang="en-US" altLang="zh-TW" sz="800" dirty="0" smtClean="0"/>
              <a:t>61.218.243.35</a:t>
            </a:r>
          </a:p>
          <a:p>
            <a:pPr algn="ctr"/>
            <a:r>
              <a:rPr lang="en-US" altLang="zh-TW" sz="800" dirty="0" smtClean="0"/>
              <a:t>202.145.55.101</a:t>
            </a:r>
            <a:endParaRPr lang="zh-TW" altLang="en-US" sz="800" dirty="0"/>
          </a:p>
        </p:txBody>
      </p:sp>
      <p:sp>
        <p:nvSpPr>
          <p:cNvPr id="271" name="矩形 270"/>
          <p:cNvSpPr/>
          <p:nvPr/>
        </p:nvSpPr>
        <p:spPr>
          <a:xfrm>
            <a:off x="6579369" y="5070756"/>
            <a:ext cx="841725" cy="28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DZHPSQL2/SQL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192.168.1.8</a:t>
            </a:r>
          </a:p>
        </p:txBody>
      </p:sp>
      <p:sp>
        <p:nvSpPr>
          <p:cNvPr id="272" name="矩形 271"/>
          <p:cNvSpPr/>
          <p:nvPr/>
        </p:nvSpPr>
        <p:spPr>
          <a:xfrm>
            <a:off x="6570721" y="3658843"/>
            <a:ext cx="832801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DZ1F/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192.168.1.30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273" name="文字方塊 272"/>
          <p:cNvSpPr txBox="1"/>
          <p:nvPr/>
        </p:nvSpPr>
        <p:spPr>
          <a:xfrm>
            <a:off x="3026461" y="6756646"/>
            <a:ext cx="20197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4" name="文字方塊 273"/>
          <p:cNvSpPr txBox="1"/>
          <p:nvPr/>
        </p:nvSpPr>
        <p:spPr>
          <a:xfrm>
            <a:off x="3929091" y="6755658"/>
            <a:ext cx="19877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B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5" name="文字方塊 274"/>
          <p:cNvSpPr txBox="1"/>
          <p:nvPr/>
        </p:nvSpPr>
        <p:spPr>
          <a:xfrm>
            <a:off x="4934979" y="6745297"/>
            <a:ext cx="19717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C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7" name="文字方塊 276"/>
          <p:cNvSpPr txBox="1"/>
          <p:nvPr/>
        </p:nvSpPr>
        <p:spPr>
          <a:xfrm>
            <a:off x="5966754" y="6743878"/>
            <a:ext cx="20678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D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78" name="文字方塊 277"/>
          <p:cNvSpPr txBox="1"/>
          <p:nvPr/>
        </p:nvSpPr>
        <p:spPr>
          <a:xfrm>
            <a:off x="6987121" y="6717340"/>
            <a:ext cx="19075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E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1" name="文字方塊 280"/>
          <p:cNvSpPr txBox="1"/>
          <p:nvPr/>
        </p:nvSpPr>
        <p:spPr>
          <a:xfrm>
            <a:off x="7918040" y="6723206"/>
            <a:ext cx="18755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F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2" name="文字方塊 281"/>
          <p:cNvSpPr txBox="1"/>
          <p:nvPr/>
        </p:nvSpPr>
        <p:spPr>
          <a:xfrm>
            <a:off x="9061073" y="6725426"/>
            <a:ext cx="20839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G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283" name="文字方塊 282"/>
          <p:cNvSpPr txBox="1"/>
          <p:nvPr/>
        </p:nvSpPr>
        <p:spPr>
          <a:xfrm>
            <a:off x="10163754" y="6712327"/>
            <a:ext cx="208390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/>
              <a:t>H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cxnSp>
        <p:nvCxnSpPr>
          <p:cNvPr id="285" name="肘形接點 284"/>
          <p:cNvCxnSpPr>
            <a:stCxn id="39" idx="1"/>
            <a:endCxn id="60" idx="1"/>
          </p:cNvCxnSpPr>
          <p:nvPr/>
        </p:nvCxnSpPr>
        <p:spPr>
          <a:xfrm rot="10800000" flipV="1">
            <a:off x="2692389" y="2376340"/>
            <a:ext cx="382800" cy="3476524"/>
          </a:xfrm>
          <a:prstGeom prst="bentConnector3">
            <a:avLst>
              <a:gd name="adj1" fmla="val 177965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肘形接點 286"/>
          <p:cNvCxnSpPr>
            <a:stCxn id="309" idx="2"/>
            <a:endCxn id="64" idx="0"/>
          </p:cNvCxnSpPr>
          <p:nvPr/>
        </p:nvCxnSpPr>
        <p:spPr>
          <a:xfrm rot="16200000" flipH="1">
            <a:off x="3863113" y="6155999"/>
            <a:ext cx="378225" cy="1091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肘形接點 288"/>
          <p:cNvCxnSpPr>
            <a:stCxn id="308" idx="1"/>
            <a:endCxn id="90" idx="3"/>
          </p:cNvCxnSpPr>
          <p:nvPr/>
        </p:nvCxnSpPr>
        <p:spPr>
          <a:xfrm rot="10800000">
            <a:off x="5357731" y="5859785"/>
            <a:ext cx="328514" cy="27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肘形接點 292"/>
          <p:cNvCxnSpPr>
            <a:stCxn id="304" idx="1"/>
            <a:endCxn id="94" idx="3"/>
          </p:cNvCxnSpPr>
          <p:nvPr/>
        </p:nvCxnSpPr>
        <p:spPr>
          <a:xfrm rot="10800000">
            <a:off x="7371538" y="5792104"/>
            <a:ext cx="334916" cy="119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肘形接點 296"/>
          <p:cNvCxnSpPr>
            <a:stCxn id="99" idx="1"/>
            <a:endCxn id="98" idx="3"/>
          </p:cNvCxnSpPr>
          <p:nvPr/>
        </p:nvCxnSpPr>
        <p:spPr>
          <a:xfrm rot="10800000" flipV="1">
            <a:off x="9489660" y="5813487"/>
            <a:ext cx="355423" cy="1771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矩形 299"/>
          <p:cNvSpPr/>
          <p:nvPr/>
        </p:nvSpPr>
        <p:spPr>
          <a:xfrm>
            <a:off x="6569975" y="3377273"/>
            <a:ext cx="834292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VOICE G/W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192.168.1.250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304" name="矩形 303"/>
          <p:cNvSpPr/>
          <p:nvPr/>
        </p:nvSpPr>
        <p:spPr>
          <a:xfrm>
            <a:off x="7706454" y="5675903"/>
            <a:ext cx="792000" cy="232638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A5130-24G </a:t>
            </a:r>
            <a:r>
              <a:rPr lang="en-US" altLang="zh-TW" sz="800" dirty="0" smtClean="0">
                <a:solidFill>
                  <a:schemeClr val="tx1"/>
                </a:solidFill>
              </a:rPr>
              <a:t>EI</a:t>
            </a:r>
            <a:br>
              <a:rPr lang="en-US" altLang="zh-TW" sz="800" dirty="0" smtClean="0">
                <a:solidFill>
                  <a:schemeClr val="tx1"/>
                </a:solidFill>
              </a:rPr>
            </a:br>
            <a:r>
              <a:rPr lang="en-US" altLang="zh-TW" sz="800" dirty="0" smtClean="0">
                <a:solidFill>
                  <a:schemeClr val="tx1"/>
                </a:solidFill>
              </a:rPr>
              <a:t>192.168.1.245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308" name="矩形 307"/>
          <p:cNvSpPr/>
          <p:nvPr/>
        </p:nvSpPr>
        <p:spPr>
          <a:xfrm>
            <a:off x="5686245" y="5743738"/>
            <a:ext cx="741498" cy="232638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A5130-24G </a:t>
            </a:r>
            <a:r>
              <a:rPr lang="en-US" altLang="zh-TW" sz="800" dirty="0">
                <a:solidFill>
                  <a:schemeClr val="tx1"/>
                </a:solidFill>
              </a:rPr>
              <a:t>EI</a:t>
            </a:r>
            <a:br>
              <a:rPr lang="en-US" altLang="zh-TW" sz="800" dirty="0">
                <a:solidFill>
                  <a:schemeClr val="tx1"/>
                </a:solidFill>
              </a:rPr>
            </a:br>
            <a:r>
              <a:rPr lang="en-US" altLang="zh-TW" sz="800" dirty="0">
                <a:solidFill>
                  <a:schemeClr val="tx1"/>
                </a:solidFill>
              </a:rPr>
              <a:t>192.168.1.246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309" name="矩形 308"/>
          <p:cNvSpPr/>
          <p:nvPr/>
        </p:nvSpPr>
        <p:spPr>
          <a:xfrm>
            <a:off x="3670657" y="5743100"/>
            <a:ext cx="762046" cy="224333"/>
          </a:xfrm>
          <a:prstGeom prst="rect">
            <a:avLst/>
          </a:prstGeom>
          <a:noFill/>
          <a:ln w="1905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A5130-24G </a:t>
            </a:r>
            <a:r>
              <a:rPr lang="en-US" altLang="zh-TW" sz="800" dirty="0">
                <a:solidFill>
                  <a:schemeClr val="tx1"/>
                </a:solidFill>
              </a:rPr>
              <a:t>EI</a:t>
            </a:r>
            <a:br>
              <a:rPr lang="en-US" altLang="zh-TW" sz="800" dirty="0">
                <a:solidFill>
                  <a:schemeClr val="tx1"/>
                </a:solidFill>
              </a:rPr>
            </a:br>
            <a:r>
              <a:rPr lang="en-US" altLang="zh-TW" sz="800" dirty="0">
                <a:solidFill>
                  <a:schemeClr val="tx1"/>
                </a:solidFill>
              </a:rPr>
              <a:t>192.168.1.247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sp>
        <p:nvSpPr>
          <p:cNvPr id="335" name="矩形 334"/>
          <p:cNvSpPr/>
          <p:nvPr/>
        </p:nvSpPr>
        <p:spPr>
          <a:xfrm>
            <a:off x="11005310" y="5684191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HP </a:t>
            </a:r>
            <a:r>
              <a:rPr lang="en-US" altLang="zh-TW" sz="800" dirty="0" smtClean="0">
                <a:solidFill>
                  <a:schemeClr val="tx1"/>
                </a:solidFill>
              </a:rPr>
              <a:t>1920-24G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192.168.2.250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cxnSp>
        <p:nvCxnSpPr>
          <p:cNvPr id="337" name="肘形接點 336"/>
          <p:cNvCxnSpPr>
            <a:stCxn id="99" idx="0"/>
            <a:endCxn id="335" idx="0"/>
          </p:cNvCxnSpPr>
          <p:nvPr/>
        </p:nvCxnSpPr>
        <p:spPr>
          <a:xfrm rot="5400000" flipH="1" flipV="1">
            <a:off x="10783548" y="5141726"/>
            <a:ext cx="3297" cy="1088228"/>
          </a:xfrm>
          <a:prstGeom prst="bentConnector3">
            <a:avLst>
              <a:gd name="adj1" fmla="val 7033576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" name="文字方塊 337"/>
          <p:cNvSpPr txBox="1"/>
          <p:nvPr/>
        </p:nvSpPr>
        <p:spPr>
          <a:xfrm>
            <a:off x="11208283" y="6726425"/>
            <a:ext cx="242054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W</a:t>
            </a:r>
            <a:r>
              <a:rPr lang="zh-TW" altLang="en-US" sz="1000" dirty="0" smtClean="0"/>
              <a:t>棟</a:t>
            </a:r>
            <a:endParaRPr lang="zh-TW" altLang="en-US" sz="1000" dirty="0"/>
          </a:p>
        </p:txBody>
      </p:sp>
      <p:sp>
        <p:nvSpPr>
          <p:cNvPr id="365" name="矩形 364"/>
          <p:cNvSpPr/>
          <p:nvPr/>
        </p:nvSpPr>
        <p:spPr>
          <a:xfrm>
            <a:off x="3792790" y="7785804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Catalyst 2960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367" name="肘形接點 366"/>
          <p:cNvCxnSpPr>
            <a:stCxn id="16" idx="3"/>
            <a:endCxn id="365" idx="1"/>
          </p:cNvCxnSpPr>
          <p:nvPr/>
        </p:nvCxnSpPr>
        <p:spPr>
          <a:xfrm flipV="1">
            <a:off x="2849894" y="7903294"/>
            <a:ext cx="942896" cy="37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" name="矩形 367"/>
          <p:cNvSpPr/>
          <p:nvPr/>
        </p:nvSpPr>
        <p:spPr>
          <a:xfrm>
            <a:off x="3791095" y="8106013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D60T2822/</a:t>
            </a:r>
            <a:r>
              <a:rPr lang="zh-TW" altLang="en-US" sz="800" dirty="0" smtClean="0"/>
              <a:t>金蝶</a:t>
            </a:r>
            <a:r>
              <a:rPr lang="en-US" altLang="zh-TW" sz="800" dirty="0" smtClean="0"/>
              <a:t>ERP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192.168.3.5</a:t>
            </a:r>
          </a:p>
        </p:txBody>
      </p:sp>
      <p:sp>
        <p:nvSpPr>
          <p:cNvPr id="369" name="矩形 368"/>
          <p:cNvSpPr/>
          <p:nvPr/>
        </p:nvSpPr>
        <p:spPr>
          <a:xfrm>
            <a:off x="4876758" y="8115538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DLTS/</a:t>
            </a:r>
            <a:r>
              <a:rPr lang="zh-TW" altLang="en-US" sz="800" dirty="0"/>
              <a:t>終端機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192.168.3.8</a:t>
            </a:r>
          </a:p>
          <a:p>
            <a:pPr algn="ctr"/>
            <a:r>
              <a:rPr lang="en-US" altLang="zh-TW" sz="800" dirty="0" smtClean="0"/>
              <a:t>125.93.255.183</a:t>
            </a:r>
          </a:p>
        </p:txBody>
      </p:sp>
      <p:sp>
        <p:nvSpPr>
          <p:cNvPr id="370" name="矩形 369"/>
          <p:cNvSpPr/>
          <p:nvPr/>
        </p:nvSpPr>
        <p:spPr>
          <a:xfrm>
            <a:off x="5968834" y="8115538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DLBK1/NAS</a:t>
            </a:r>
          </a:p>
          <a:p>
            <a:pPr algn="ctr"/>
            <a:r>
              <a:rPr lang="en-US" altLang="zh-TW" sz="800" dirty="0" smtClean="0"/>
              <a:t>192.168.3.6</a:t>
            </a:r>
            <a:endParaRPr lang="en-US" altLang="zh-TW" sz="800" dirty="0"/>
          </a:p>
        </p:txBody>
      </p:sp>
      <p:cxnSp>
        <p:nvCxnSpPr>
          <p:cNvPr id="372" name="肘形接點 371"/>
          <p:cNvCxnSpPr>
            <a:stCxn id="365" idx="2"/>
            <a:endCxn id="368" idx="0"/>
          </p:cNvCxnSpPr>
          <p:nvPr/>
        </p:nvCxnSpPr>
        <p:spPr>
          <a:xfrm rot="16200000" flipH="1">
            <a:off x="4244147" y="8063104"/>
            <a:ext cx="85230" cy="587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肘形接點 373"/>
          <p:cNvCxnSpPr>
            <a:stCxn id="365" idx="2"/>
            <a:endCxn id="369" idx="0"/>
          </p:cNvCxnSpPr>
          <p:nvPr/>
        </p:nvCxnSpPr>
        <p:spPr>
          <a:xfrm rot="16200000" flipH="1">
            <a:off x="4782217" y="7525035"/>
            <a:ext cx="94755" cy="108625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肘形接點 375"/>
          <p:cNvCxnSpPr>
            <a:stCxn id="365" idx="2"/>
            <a:endCxn id="370" idx="0"/>
          </p:cNvCxnSpPr>
          <p:nvPr/>
        </p:nvCxnSpPr>
        <p:spPr>
          <a:xfrm rot="16200000" flipH="1">
            <a:off x="5328255" y="6978997"/>
            <a:ext cx="94755" cy="217832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5" name="矩形 384"/>
          <p:cNvSpPr/>
          <p:nvPr/>
        </p:nvSpPr>
        <p:spPr>
          <a:xfrm>
            <a:off x="3802532" y="8931925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>
                <a:solidFill>
                  <a:schemeClr val="tx1"/>
                </a:solidFill>
              </a:rPr>
              <a:t>Cisco Catalyst 2960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386" name="肘形接點 385"/>
          <p:cNvCxnSpPr>
            <a:stCxn id="17" idx="3"/>
            <a:endCxn id="385" idx="1"/>
          </p:cNvCxnSpPr>
          <p:nvPr/>
        </p:nvCxnSpPr>
        <p:spPr>
          <a:xfrm>
            <a:off x="2849894" y="9049212"/>
            <a:ext cx="952638" cy="203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1" name="矩形 390"/>
          <p:cNvSpPr/>
          <p:nvPr/>
        </p:nvSpPr>
        <p:spPr>
          <a:xfrm>
            <a:off x="4876758" y="8764578"/>
            <a:ext cx="991922" cy="402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/>
              <a:t>DINTEXDB1/</a:t>
            </a:r>
            <a:r>
              <a:rPr lang="zh-TW" altLang="en-US" sz="800" dirty="0" smtClean="0"/>
              <a:t>金蝶</a:t>
            </a:r>
            <a:r>
              <a:rPr lang="en-US" altLang="zh-TW" sz="800" dirty="0" smtClean="0"/>
              <a:t>ERP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192.168.5.5</a:t>
            </a:r>
          </a:p>
        </p:txBody>
      </p:sp>
      <p:cxnSp>
        <p:nvCxnSpPr>
          <p:cNvPr id="398" name="肘形接點 397"/>
          <p:cNvCxnSpPr>
            <a:stCxn id="17" idx="1"/>
            <a:endCxn id="19" idx="0"/>
          </p:cNvCxnSpPr>
          <p:nvPr/>
        </p:nvCxnSpPr>
        <p:spPr>
          <a:xfrm rot="10800000">
            <a:off x="1861638" y="9049210"/>
            <a:ext cx="147635" cy="2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肘形接點 409"/>
          <p:cNvCxnSpPr>
            <a:stCxn id="39" idx="1"/>
            <a:endCxn id="13" idx="0"/>
          </p:cNvCxnSpPr>
          <p:nvPr/>
        </p:nvCxnSpPr>
        <p:spPr>
          <a:xfrm rot="10800000" flipV="1">
            <a:off x="1773399" y="2376339"/>
            <a:ext cx="1301791" cy="1570177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肘形接點 411"/>
          <p:cNvCxnSpPr>
            <a:stCxn id="20" idx="2"/>
            <a:endCxn id="36" idx="0"/>
          </p:cNvCxnSpPr>
          <p:nvPr/>
        </p:nvCxnSpPr>
        <p:spPr>
          <a:xfrm rot="16200000" flipH="1">
            <a:off x="8453353" y="2079967"/>
            <a:ext cx="139970" cy="861330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肘形接點 413"/>
          <p:cNvCxnSpPr>
            <a:stCxn id="22" idx="2"/>
            <a:endCxn id="36" idx="0"/>
          </p:cNvCxnSpPr>
          <p:nvPr/>
        </p:nvCxnSpPr>
        <p:spPr>
          <a:xfrm rot="5400000">
            <a:off x="8884279" y="2510372"/>
            <a:ext cx="139970" cy="521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肘形接點 415"/>
          <p:cNvCxnSpPr>
            <a:stCxn id="24" idx="2"/>
            <a:endCxn id="36" idx="0"/>
          </p:cNvCxnSpPr>
          <p:nvPr/>
        </p:nvCxnSpPr>
        <p:spPr>
          <a:xfrm rot="5400000">
            <a:off x="9838526" y="1556124"/>
            <a:ext cx="139970" cy="190901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肘形接點 417"/>
          <p:cNvCxnSpPr>
            <a:stCxn id="26" idx="2"/>
            <a:endCxn id="36" idx="0"/>
          </p:cNvCxnSpPr>
          <p:nvPr/>
        </p:nvCxnSpPr>
        <p:spPr>
          <a:xfrm rot="5400000">
            <a:off x="10277826" y="1123218"/>
            <a:ext cx="133576" cy="278122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肘形接點 421"/>
          <p:cNvCxnSpPr>
            <a:stCxn id="28" idx="2"/>
            <a:endCxn id="36" idx="0"/>
          </p:cNvCxnSpPr>
          <p:nvPr/>
        </p:nvCxnSpPr>
        <p:spPr>
          <a:xfrm rot="5400000">
            <a:off x="9321781" y="2079263"/>
            <a:ext cx="133576" cy="869132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4" name="肘形接點 423"/>
          <p:cNvCxnSpPr>
            <a:stCxn id="20" idx="2"/>
            <a:endCxn id="250" idx="0"/>
          </p:cNvCxnSpPr>
          <p:nvPr/>
        </p:nvCxnSpPr>
        <p:spPr>
          <a:xfrm rot="16200000" flipH="1">
            <a:off x="9629308" y="904011"/>
            <a:ext cx="135717" cy="3208987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肘形接點 425"/>
          <p:cNvCxnSpPr>
            <a:stCxn id="22" idx="2"/>
            <a:endCxn id="250" idx="0"/>
          </p:cNvCxnSpPr>
          <p:nvPr/>
        </p:nvCxnSpPr>
        <p:spPr>
          <a:xfrm rot="16200000" flipH="1">
            <a:off x="10060234" y="1334937"/>
            <a:ext cx="135717" cy="234713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8" name="肘形接點 427"/>
          <p:cNvCxnSpPr>
            <a:stCxn id="24" idx="2"/>
            <a:endCxn id="250" idx="0"/>
          </p:cNvCxnSpPr>
          <p:nvPr/>
        </p:nvCxnSpPr>
        <p:spPr>
          <a:xfrm rot="16200000" flipH="1">
            <a:off x="11014481" y="2289184"/>
            <a:ext cx="135717" cy="438641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肘形接點 430"/>
          <p:cNvCxnSpPr>
            <a:stCxn id="26" idx="2"/>
            <a:endCxn id="250" idx="0"/>
          </p:cNvCxnSpPr>
          <p:nvPr/>
        </p:nvCxnSpPr>
        <p:spPr>
          <a:xfrm rot="5400000">
            <a:off x="11453782" y="2294920"/>
            <a:ext cx="129323" cy="433565"/>
          </a:xfrm>
          <a:prstGeom prst="bentConnector3">
            <a:avLst>
              <a:gd name="adj1" fmla="val 46317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3" name="肘形接點 432"/>
          <p:cNvCxnSpPr>
            <a:stCxn id="28" idx="2"/>
            <a:endCxn id="250" idx="0"/>
          </p:cNvCxnSpPr>
          <p:nvPr/>
        </p:nvCxnSpPr>
        <p:spPr>
          <a:xfrm rot="16200000" flipH="1">
            <a:off x="10497736" y="1772439"/>
            <a:ext cx="129323" cy="1478525"/>
          </a:xfrm>
          <a:prstGeom prst="bentConnector3">
            <a:avLst>
              <a:gd name="adj1" fmla="val 51842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肘形接點 434"/>
          <p:cNvCxnSpPr>
            <a:stCxn id="36" idx="2"/>
            <a:endCxn id="241" idx="0"/>
          </p:cNvCxnSpPr>
          <p:nvPr/>
        </p:nvCxnSpPr>
        <p:spPr>
          <a:xfrm rot="16200000" flipH="1">
            <a:off x="8842371" y="2892426"/>
            <a:ext cx="223777" cy="512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肘形接點 437"/>
          <p:cNvCxnSpPr>
            <a:stCxn id="250" idx="2"/>
            <a:endCxn id="241" idx="0"/>
          </p:cNvCxnSpPr>
          <p:nvPr/>
        </p:nvCxnSpPr>
        <p:spPr>
          <a:xfrm rot="5400000">
            <a:off x="10014073" y="1716984"/>
            <a:ext cx="228030" cy="2347145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肘形接點 439"/>
          <p:cNvCxnSpPr>
            <a:stCxn id="36" idx="2"/>
            <a:endCxn id="242" idx="0"/>
          </p:cNvCxnSpPr>
          <p:nvPr/>
        </p:nvCxnSpPr>
        <p:spPr>
          <a:xfrm rot="16200000" flipH="1">
            <a:off x="10012649" y="1722148"/>
            <a:ext cx="229392" cy="234668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肘形接點 441"/>
          <p:cNvCxnSpPr>
            <a:stCxn id="36" idx="2"/>
            <a:endCxn id="242" idx="0"/>
          </p:cNvCxnSpPr>
          <p:nvPr/>
        </p:nvCxnSpPr>
        <p:spPr>
          <a:xfrm rot="16200000" flipH="1">
            <a:off x="10012649" y="1722148"/>
            <a:ext cx="229392" cy="234668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4" name="肘形接點 443"/>
          <p:cNvCxnSpPr>
            <a:stCxn id="39" idx="3"/>
            <a:endCxn id="40" idx="0"/>
          </p:cNvCxnSpPr>
          <p:nvPr/>
        </p:nvCxnSpPr>
        <p:spPr>
          <a:xfrm flipV="1">
            <a:off x="5500660" y="1201129"/>
            <a:ext cx="975951" cy="1175211"/>
          </a:xfrm>
          <a:prstGeom prst="bentConnector4">
            <a:avLst>
              <a:gd name="adj1" fmla="val 24479"/>
              <a:gd name="adj2" fmla="val 119452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直線接點 448"/>
          <p:cNvCxnSpPr>
            <a:stCxn id="40" idx="2"/>
            <a:endCxn id="42" idx="0"/>
          </p:cNvCxnSpPr>
          <p:nvPr/>
        </p:nvCxnSpPr>
        <p:spPr>
          <a:xfrm>
            <a:off x="6476611" y="1417129"/>
            <a:ext cx="0" cy="136769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肘形接點 450"/>
          <p:cNvCxnSpPr>
            <a:stCxn id="39" idx="1"/>
            <a:endCxn id="263" idx="1"/>
          </p:cNvCxnSpPr>
          <p:nvPr/>
        </p:nvCxnSpPr>
        <p:spPr>
          <a:xfrm rot="10800000" flipV="1">
            <a:off x="3065705" y="2376340"/>
            <a:ext cx="9485" cy="2746942"/>
          </a:xfrm>
          <a:prstGeom prst="bentConnector3">
            <a:avLst>
              <a:gd name="adj1" fmla="val 2510121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5" name="矩形 494"/>
          <p:cNvSpPr/>
          <p:nvPr/>
        </p:nvSpPr>
        <p:spPr>
          <a:xfrm>
            <a:off x="2616586" y="6121646"/>
            <a:ext cx="792000" cy="25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A1SAP-NAS/NAS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192.168.2.31</a:t>
            </a:r>
          </a:p>
        </p:txBody>
      </p:sp>
      <p:sp>
        <p:nvSpPr>
          <p:cNvPr id="498" name="矩形 497"/>
          <p:cNvSpPr/>
          <p:nvPr/>
        </p:nvSpPr>
        <p:spPr>
          <a:xfrm>
            <a:off x="8805636" y="6464927"/>
            <a:ext cx="720595" cy="252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RD-NAS/NAS</a:t>
            </a:r>
          </a:p>
          <a:p>
            <a:pPr algn="ctr"/>
            <a:r>
              <a:rPr lang="en-US" altLang="zh-TW" sz="800" dirty="0" smtClean="0">
                <a:solidFill>
                  <a:schemeClr val="bg1"/>
                </a:solidFill>
              </a:rPr>
              <a:t>192.168.100.100</a:t>
            </a:r>
          </a:p>
        </p:txBody>
      </p:sp>
      <p:sp>
        <p:nvSpPr>
          <p:cNvPr id="117" name="文字方塊 116"/>
          <p:cNvSpPr txBox="1"/>
          <p:nvPr/>
        </p:nvSpPr>
        <p:spPr>
          <a:xfrm>
            <a:off x="8312166" y="9020849"/>
            <a:ext cx="4309706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2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DingZing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Advanced Materials 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network </a:t>
            </a:r>
            <a:r>
              <a:rPr lang="en-US" altLang="zh-TW" sz="1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architecture diagram</a:t>
            </a:r>
            <a:endParaRPr lang="zh-TW" altLang="en-US" sz="1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6" name="直線接點 5"/>
          <p:cNvCxnSpPr>
            <a:stCxn id="60" idx="3"/>
            <a:endCxn id="309" idx="1"/>
          </p:cNvCxnSpPr>
          <p:nvPr/>
        </p:nvCxnSpPr>
        <p:spPr>
          <a:xfrm>
            <a:off x="3340389" y="5852864"/>
            <a:ext cx="330268" cy="2403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接點 45"/>
          <p:cNvCxnSpPr>
            <a:stCxn id="304" idx="2"/>
            <a:endCxn id="97" idx="0"/>
          </p:cNvCxnSpPr>
          <p:nvPr/>
        </p:nvCxnSpPr>
        <p:spPr>
          <a:xfrm flipH="1">
            <a:off x="8102453" y="5908541"/>
            <a:ext cx="1" cy="451557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矩形 180"/>
          <p:cNvSpPr/>
          <p:nvPr/>
        </p:nvSpPr>
        <p:spPr>
          <a:xfrm>
            <a:off x="7037923" y="8109188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TL-WVR300/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192.168.3.1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73" name="肘形接點 72"/>
          <p:cNvCxnSpPr>
            <a:stCxn id="365" idx="2"/>
            <a:endCxn id="181" idx="0"/>
          </p:cNvCxnSpPr>
          <p:nvPr/>
        </p:nvCxnSpPr>
        <p:spPr>
          <a:xfrm rot="16200000" flipH="1">
            <a:off x="5864833" y="6442418"/>
            <a:ext cx="88405" cy="3245133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矩形 183"/>
          <p:cNvSpPr/>
          <p:nvPr/>
        </p:nvSpPr>
        <p:spPr>
          <a:xfrm>
            <a:off x="5963186" y="8762242"/>
            <a:ext cx="987357" cy="2349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0" rIns="0" bIns="0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TL-WVR300/</a:t>
            </a:r>
            <a:r>
              <a:rPr lang="zh-TW" altLang="en-US" sz="800" dirty="0" smtClean="0">
                <a:solidFill>
                  <a:schemeClr val="tx1"/>
                </a:solidFill>
              </a:rPr>
              <a:t>無線</a:t>
            </a:r>
            <a:r>
              <a:rPr lang="en-US" altLang="zh-TW" sz="800" dirty="0" smtClean="0">
                <a:solidFill>
                  <a:schemeClr val="tx1"/>
                </a:solidFill>
              </a:rPr>
              <a:t>AP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192.168.5.251</a:t>
            </a:r>
            <a:endParaRPr lang="zh-TW" altLang="en-US" sz="800" dirty="0">
              <a:solidFill>
                <a:schemeClr val="tx1"/>
              </a:solidFill>
            </a:endParaRPr>
          </a:p>
        </p:txBody>
      </p:sp>
      <p:cxnSp>
        <p:nvCxnSpPr>
          <p:cNvPr id="76" name="肘形接點 75"/>
          <p:cNvCxnSpPr>
            <a:stCxn id="385" idx="3"/>
            <a:endCxn id="391" idx="0"/>
          </p:cNvCxnSpPr>
          <p:nvPr/>
        </p:nvCxnSpPr>
        <p:spPr>
          <a:xfrm flipV="1">
            <a:off x="4789889" y="8764578"/>
            <a:ext cx="582830" cy="284837"/>
          </a:xfrm>
          <a:prstGeom prst="bentConnector4">
            <a:avLst>
              <a:gd name="adj1" fmla="val 7452"/>
              <a:gd name="adj2" fmla="val 139292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肘形接點 81"/>
          <p:cNvCxnSpPr>
            <a:stCxn id="385" idx="3"/>
            <a:endCxn id="184" idx="0"/>
          </p:cNvCxnSpPr>
          <p:nvPr/>
        </p:nvCxnSpPr>
        <p:spPr>
          <a:xfrm flipV="1">
            <a:off x="4789889" y="8762242"/>
            <a:ext cx="1666976" cy="287173"/>
          </a:xfrm>
          <a:prstGeom prst="bentConnector4">
            <a:avLst>
              <a:gd name="adj1" fmla="val 2623"/>
              <a:gd name="adj2" fmla="val 138144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肘形接點 103"/>
          <p:cNvCxnSpPr>
            <a:stCxn id="14" idx="3"/>
            <a:endCxn id="365" idx="0"/>
          </p:cNvCxnSpPr>
          <p:nvPr/>
        </p:nvCxnSpPr>
        <p:spPr>
          <a:xfrm>
            <a:off x="2849894" y="7513174"/>
            <a:ext cx="1436575" cy="272630"/>
          </a:xfrm>
          <a:prstGeom prst="bentConnector2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肘形接點 110"/>
          <p:cNvCxnSpPr>
            <a:stCxn id="15" idx="2"/>
            <a:endCxn id="385" idx="0"/>
          </p:cNvCxnSpPr>
          <p:nvPr/>
        </p:nvCxnSpPr>
        <p:spPr>
          <a:xfrm rot="16200000" flipH="1">
            <a:off x="3245108" y="7880822"/>
            <a:ext cx="235578" cy="186662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11810999" y="9203112"/>
            <a:ext cx="766011" cy="198063"/>
          </a:xfrm>
        </p:spPr>
        <p:txBody>
          <a:bodyPr lIns="0" tIns="0" rIns="0" bIns="0"/>
          <a:lstStyle/>
          <a:p>
            <a:pPr algn="r"/>
            <a:fld id="{48F4DA70-87E1-418D-8563-A0874F1B7095}" type="datetime1">
              <a:rPr lang="zh-TW" altLang="en-US" sz="1200" smtClean="0"/>
              <a:pPr algn="r"/>
              <a:t>2015/09/14</a:t>
            </a:fld>
            <a:endParaRPr lang="zh-TW" altLang="en-US" sz="1200" dirty="0"/>
          </a:p>
        </p:txBody>
      </p:sp>
      <p:sp>
        <p:nvSpPr>
          <p:cNvPr id="206" name="文字方塊 205"/>
          <p:cNvSpPr txBox="1"/>
          <p:nvPr/>
        </p:nvSpPr>
        <p:spPr>
          <a:xfrm>
            <a:off x="6598666" y="436693"/>
            <a:ext cx="384721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zh-TW" altLang="en-US" sz="1000" dirty="0" smtClean="0"/>
              <a:t>辦公室</a:t>
            </a:r>
            <a:endParaRPr lang="zh-TW" altLang="en-US" sz="1000" dirty="0"/>
          </a:p>
        </p:txBody>
      </p:sp>
      <p:sp>
        <p:nvSpPr>
          <p:cNvPr id="176" name="矩形 175"/>
          <p:cNvSpPr/>
          <p:nvPr/>
        </p:nvSpPr>
        <p:spPr>
          <a:xfrm>
            <a:off x="4649697" y="5081098"/>
            <a:ext cx="743048" cy="27171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700" b="1" dirty="0" smtClean="0"/>
              <a:t>DZDC1</a:t>
            </a:r>
          </a:p>
          <a:p>
            <a:pPr algn="ctr"/>
            <a:r>
              <a:rPr lang="en-US" altLang="zh-TW" sz="700" b="1" dirty="0" smtClean="0">
                <a:solidFill>
                  <a:schemeClr val="bg1"/>
                </a:solidFill>
              </a:rPr>
              <a:t>192.168.0.10</a:t>
            </a:r>
          </a:p>
        </p:txBody>
      </p:sp>
      <p:sp>
        <p:nvSpPr>
          <p:cNvPr id="61" name="圓角矩形 60"/>
          <p:cNvSpPr/>
          <p:nvPr/>
        </p:nvSpPr>
        <p:spPr>
          <a:xfrm>
            <a:off x="4595552" y="5581735"/>
            <a:ext cx="1955717" cy="139174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5" name="圓角矩形 184"/>
          <p:cNvSpPr/>
          <p:nvPr/>
        </p:nvSpPr>
        <p:spPr>
          <a:xfrm>
            <a:off x="6610180" y="5581735"/>
            <a:ext cx="2031552" cy="139174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8" name="圓角矩形 187"/>
          <p:cNvSpPr/>
          <p:nvPr/>
        </p:nvSpPr>
        <p:spPr>
          <a:xfrm>
            <a:off x="2244322" y="5569159"/>
            <a:ext cx="2314525" cy="1370188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0" name="圓角矩形 189"/>
          <p:cNvSpPr/>
          <p:nvPr/>
        </p:nvSpPr>
        <p:spPr>
          <a:xfrm>
            <a:off x="8698489" y="5581736"/>
            <a:ext cx="2070299" cy="1391743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3" name="圓角矩形 202"/>
          <p:cNvSpPr/>
          <p:nvPr/>
        </p:nvSpPr>
        <p:spPr>
          <a:xfrm>
            <a:off x="7624410" y="329614"/>
            <a:ext cx="2643539" cy="3565380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1" name="矩形 240"/>
          <p:cNvSpPr/>
          <p:nvPr/>
        </p:nvSpPr>
        <p:spPr>
          <a:xfrm>
            <a:off x="8192583" y="3004571"/>
            <a:ext cx="1523863" cy="80049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Dell </a:t>
            </a:r>
            <a:r>
              <a:rPr lang="en-US" altLang="zh-TW" sz="800" dirty="0" err="1" smtClean="0"/>
              <a:t>PowerVault</a:t>
            </a:r>
            <a:r>
              <a:rPr lang="zh-TW" altLang="en-US" sz="800" dirty="0" smtClean="0"/>
              <a:t> </a:t>
            </a:r>
            <a:r>
              <a:rPr lang="en-US" altLang="zh-TW" sz="800" dirty="0" smtClean="0"/>
              <a:t>MD3820i</a:t>
            </a:r>
          </a:p>
          <a:p>
            <a:pPr algn="ctr"/>
            <a:r>
              <a:rPr lang="en-US" altLang="zh-TW" sz="800" dirty="0" smtClean="0"/>
              <a:t>192.168.10.249</a:t>
            </a:r>
            <a:r>
              <a:rPr lang="zh-TW" altLang="en-US" sz="800" dirty="0" smtClean="0"/>
              <a:t>、</a:t>
            </a:r>
            <a:r>
              <a:rPr lang="en-US" altLang="zh-TW" sz="800" dirty="0" smtClean="0"/>
              <a:t>250</a:t>
            </a:r>
          </a:p>
          <a:p>
            <a:pPr algn="ctr"/>
            <a:r>
              <a:rPr lang="en-US" altLang="zh-TW" sz="800" dirty="0"/>
              <a:t>Module0/Port0</a:t>
            </a:r>
            <a:r>
              <a:rPr lang="zh-TW" altLang="en-US" sz="800" dirty="0"/>
              <a:t>：</a:t>
            </a:r>
            <a:r>
              <a:rPr lang="en-US" altLang="zh-TW" sz="800" dirty="0" smtClean="0"/>
              <a:t>172.168.1.249</a:t>
            </a:r>
          </a:p>
          <a:p>
            <a:pPr algn="ctr"/>
            <a:r>
              <a:rPr lang="en-US" altLang="zh-TW" sz="800" dirty="0" smtClean="0"/>
              <a:t>Module0/Port1</a:t>
            </a:r>
            <a:r>
              <a:rPr lang="zh-TW" altLang="en-US" sz="800" dirty="0" smtClean="0"/>
              <a:t>：</a:t>
            </a:r>
            <a:r>
              <a:rPr lang="en-US" altLang="zh-TW" sz="800" dirty="0" smtClean="0"/>
              <a:t>172.16.1.250</a:t>
            </a:r>
          </a:p>
          <a:p>
            <a:pPr algn="ctr"/>
            <a:r>
              <a:rPr lang="en-US" altLang="zh-TW" sz="800" dirty="0" smtClean="0"/>
              <a:t>Module1/Port0</a:t>
            </a:r>
            <a:r>
              <a:rPr lang="zh-TW" altLang="en-US" sz="800" dirty="0"/>
              <a:t>：</a:t>
            </a:r>
            <a:r>
              <a:rPr lang="en-US" altLang="zh-TW" sz="800" dirty="0" smtClean="0"/>
              <a:t>172.168.1.248</a:t>
            </a:r>
            <a:endParaRPr lang="en-US" altLang="zh-TW" sz="800" dirty="0"/>
          </a:p>
          <a:p>
            <a:pPr algn="ctr"/>
            <a:r>
              <a:rPr lang="en-US" altLang="zh-TW" sz="800" dirty="0"/>
              <a:t>Module1/Port1</a:t>
            </a:r>
            <a:r>
              <a:rPr lang="zh-TW" altLang="en-US" sz="800" dirty="0"/>
              <a:t>：</a:t>
            </a:r>
            <a:r>
              <a:rPr lang="en-US" altLang="zh-TW" sz="800" dirty="0" smtClean="0"/>
              <a:t>172.16.1.247</a:t>
            </a:r>
            <a:endParaRPr lang="zh-TW" altLang="en-US" sz="800" dirty="0"/>
          </a:p>
        </p:txBody>
      </p:sp>
      <p:sp>
        <p:nvSpPr>
          <p:cNvPr id="242" name="矩形 241"/>
          <p:cNvSpPr/>
          <p:nvPr/>
        </p:nvSpPr>
        <p:spPr>
          <a:xfrm>
            <a:off x="10538755" y="3010186"/>
            <a:ext cx="1523863" cy="80049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/>
              <a:t>Dell </a:t>
            </a:r>
            <a:r>
              <a:rPr lang="en-US" altLang="zh-TW" sz="800" dirty="0" err="1"/>
              <a:t>PowerVault</a:t>
            </a:r>
            <a:r>
              <a:rPr lang="en-US" altLang="zh-TW" sz="800" dirty="0"/>
              <a:t> </a:t>
            </a:r>
            <a:r>
              <a:rPr lang="en-US" altLang="zh-TW" sz="800" dirty="0" smtClean="0"/>
              <a:t>MD3600i</a:t>
            </a:r>
          </a:p>
          <a:p>
            <a:pPr algn="ctr"/>
            <a:r>
              <a:rPr lang="en-US" altLang="zh-TW" sz="800" dirty="0" smtClean="0"/>
              <a:t>192.168.10.251</a:t>
            </a:r>
            <a:r>
              <a:rPr lang="zh-TW" altLang="en-US" sz="800" dirty="0" smtClean="0"/>
              <a:t>、</a:t>
            </a:r>
            <a:r>
              <a:rPr lang="en-US" altLang="zh-TW" sz="800" dirty="0" smtClean="0"/>
              <a:t>252</a:t>
            </a:r>
          </a:p>
          <a:p>
            <a:pPr algn="ctr"/>
            <a:r>
              <a:rPr lang="en-US" altLang="zh-TW" sz="800" dirty="0" smtClean="0"/>
              <a:t>Module0/Port0</a:t>
            </a:r>
            <a:r>
              <a:rPr lang="zh-TW" altLang="en-US" sz="800" dirty="0" smtClean="0"/>
              <a:t>：</a:t>
            </a:r>
            <a:r>
              <a:rPr lang="en-US" altLang="zh-TW" sz="800" dirty="0" smtClean="0"/>
              <a:t>172.168.1.251</a:t>
            </a:r>
          </a:p>
          <a:p>
            <a:pPr algn="ctr"/>
            <a:r>
              <a:rPr lang="en-US" altLang="zh-TW" sz="800" dirty="0" smtClean="0"/>
              <a:t>Module0/Port1</a:t>
            </a:r>
            <a:r>
              <a:rPr lang="zh-TW" altLang="en-US" sz="800" dirty="0" smtClean="0"/>
              <a:t>：</a:t>
            </a:r>
            <a:r>
              <a:rPr lang="en-US" altLang="zh-TW" sz="800" dirty="0" smtClean="0"/>
              <a:t>172.16.1.252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Module1/Port0</a:t>
            </a:r>
            <a:r>
              <a:rPr lang="zh-TW" altLang="en-US" sz="800" dirty="0"/>
              <a:t>：</a:t>
            </a:r>
            <a:r>
              <a:rPr lang="en-US" altLang="zh-TW" sz="800" dirty="0" smtClean="0"/>
              <a:t>172.168.1.253</a:t>
            </a:r>
            <a:endParaRPr lang="en-US" altLang="zh-TW" sz="800" dirty="0"/>
          </a:p>
          <a:p>
            <a:pPr algn="ctr"/>
            <a:r>
              <a:rPr lang="en-US" altLang="zh-TW" sz="800" dirty="0" smtClean="0"/>
              <a:t>Module1/Port1</a:t>
            </a:r>
            <a:r>
              <a:rPr lang="zh-TW" altLang="en-US" sz="800" dirty="0" smtClean="0"/>
              <a:t>：</a:t>
            </a:r>
            <a:r>
              <a:rPr lang="en-US" altLang="zh-TW" sz="800" dirty="0" smtClean="0"/>
              <a:t>172.16.1.253</a:t>
            </a:r>
            <a:endParaRPr lang="zh-TW" altLang="en-US" sz="800" dirty="0"/>
          </a:p>
        </p:txBody>
      </p:sp>
      <p:sp>
        <p:nvSpPr>
          <p:cNvPr id="256" name="圓角矩形 255"/>
          <p:cNvSpPr/>
          <p:nvPr/>
        </p:nvSpPr>
        <p:spPr>
          <a:xfrm>
            <a:off x="10395586" y="329613"/>
            <a:ext cx="1836420" cy="3565380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8" name="文字方塊 257"/>
          <p:cNvSpPr txBox="1"/>
          <p:nvPr/>
        </p:nvSpPr>
        <p:spPr>
          <a:xfrm>
            <a:off x="7689294" y="410300"/>
            <a:ext cx="458459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/>
              <a:t>棟</a:t>
            </a:r>
            <a:r>
              <a:rPr lang="zh-TW" altLang="en-US" sz="1000" dirty="0" smtClean="0"/>
              <a:t>機房</a:t>
            </a:r>
            <a:endParaRPr lang="zh-TW" altLang="en-US" sz="1000" dirty="0"/>
          </a:p>
        </p:txBody>
      </p:sp>
      <p:sp>
        <p:nvSpPr>
          <p:cNvPr id="276" name="文字方塊 275"/>
          <p:cNvSpPr txBox="1"/>
          <p:nvPr/>
        </p:nvSpPr>
        <p:spPr>
          <a:xfrm>
            <a:off x="10472217" y="410300"/>
            <a:ext cx="19877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zh-TW" altLang="en-US" sz="1000" u="sng" dirty="0" smtClean="0"/>
              <a:t>棟</a:t>
            </a:r>
            <a:endParaRPr lang="zh-TW" altLang="en-US" sz="1000" u="sng" dirty="0"/>
          </a:p>
        </p:txBody>
      </p:sp>
      <p:sp>
        <p:nvSpPr>
          <p:cNvPr id="286" name="圓角矩形 285"/>
          <p:cNvSpPr/>
          <p:nvPr/>
        </p:nvSpPr>
        <p:spPr>
          <a:xfrm>
            <a:off x="1339898" y="1896269"/>
            <a:ext cx="4184840" cy="3524352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0" name="文字方塊 289"/>
          <p:cNvSpPr txBox="1"/>
          <p:nvPr/>
        </p:nvSpPr>
        <p:spPr>
          <a:xfrm>
            <a:off x="1408295" y="1981544"/>
            <a:ext cx="458459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A</a:t>
            </a:r>
            <a:r>
              <a:rPr lang="zh-TW" altLang="en-US" sz="1000" dirty="0" smtClean="0"/>
              <a:t>棟機</a:t>
            </a:r>
            <a:r>
              <a:rPr lang="zh-TW" altLang="en-US" sz="1000" dirty="0"/>
              <a:t>房</a:t>
            </a:r>
          </a:p>
        </p:txBody>
      </p:sp>
      <p:sp>
        <p:nvSpPr>
          <p:cNvPr id="292" name="圓角矩形 291"/>
          <p:cNvSpPr/>
          <p:nvPr/>
        </p:nvSpPr>
        <p:spPr>
          <a:xfrm>
            <a:off x="57780" y="354484"/>
            <a:ext cx="6985484" cy="1492980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47" name="肘形接點 246"/>
          <p:cNvCxnSpPr>
            <a:stCxn id="39" idx="2"/>
            <a:endCxn id="12" idx="0"/>
          </p:cNvCxnSpPr>
          <p:nvPr/>
        </p:nvCxnSpPr>
        <p:spPr>
          <a:xfrm rot="5400000">
            <a:off x="4186283" y="2872926"/>
            <a:ext cx="202229" cy="1056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" name="圓角矩形 398"/>
          <p:cNvSpPr/>
          <p:nvPr/>
        </p:nvSpPr>
        <p:spPr>
          <a:xfrm>
            <a:off x="5617805" y="3295144"/>
            <a:ext cx="1838014" cy="2129157"/>
          </a:xfrm>
          <a:prstGeom prst="roundRect">
            <a:avLst>
              <a:gd name="adj" fmla="val 2989"/>
            </a:avLst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61" name="肘形接點 360"/>
          <p:cNvCxnSpPr>
            <a:stCxn id="12" idx="3"/>
            <a:endCxn id="399" idx="1"/>
          </p:cNvCxnSpPr>
          <p:nvPr/>
        </p:nvCxnSpPr>
        <p:spPr>
          <a:xfrm>
            <a:off x="5000622" y="3090888"/>
            <a:ext cx="617183" cy="1268835"/>
          </a:xfrm>
          <a:prstGeom prst="bentConnector3">
            <a:avLst>
              <a:gd name="adj1" fmla="val 91669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肘形接點 431"/>
          <p:cNvCxnSpPr>
            <a:stCxn id="11" idx="3"/>
            <a:endCxn id="20" idx="1"/>
          </p:cNvCxnSpPr>
          <p:nvPr/>
        </p:nvCxnSpPr>
        <p:spPr>
          <a:xfrm>
            <a:off x="5503572" y="883953"/>
            <a:ext cx="2193101" cy="1268694"/>
          </a:xfrm>
          <a:prstGeom prst="bentConnector3">
            <a:avLst>
              <a:gd name="adj1" fmla="val 87061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肘形接點 436"/>
          <p:cNvCxnSpPr>
            <a:stCxn id="39" idx="3"/>
            <a:endCxn id="20" idx="1"/>
          </p:cNvCxnSpPr>
          <p:nvPr/>
        </p:nvCxnSpPr>
        <p:spPr>
          <a:xfrm flipV="1">
            <a:off x="5500660" y="2152647"/>
            <a:ext cx="2196013" cy="223693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0" name="文字方塊 459"/>
          <p:cNvSpPr txBox="1"/>
          <p:nvPr/>
        </p:nvSpPr>
        <p:spPr>
          <a:xfrm>
            <a:off x="2801804" y="1133335"/>
            <a:ext cx="96180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x2</a:t>
            </a:r>
            <a:endParaRPr lang="zh-TW" altLang="en-US" sz="800" dirty="0"/>
          </a:p>
        </p:txBody>
      </p:sp>
      <p:sp>
        <p:nvSpPr>
          <p:cNvPr id="189" name="矩形 188"/>
          <p:cNvSpPr/>
          <p:nvPr/>
        </p:nvSpPr>
        <p:spPr>
          <a:xfrm>
            <a:off x="4649697" y="4623879"/>
            <a:ext cx="746007" cy="42238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AD4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192.168.1.2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8GB/4 </a:t>
            </a:r>
            <a:r>
              <a:rPr lang="en-US" altLang="zh-TW" sz="800" dirty="0">
                <a:solidFill>
                  <a:schemeClr val="tx1"/>
                </a:solidFill>
              </a:rPr>
              <a:t>Core</a:t>
            </a:r>
            <a:endParaRPr lang="zh-TW" altLang="en-US" sz="800" dirty="0"/>
          </a:p>
        </p:txBody>
      </p:sp>
      <p:sp>
        <p:nvSpPr>
          <p:cNvPr id="191" name="矩形 190"/>
          <p:cNvSpPr/>
          <p:nvPr/>
        </p:nvSpPr>
        <p:spPr>
          <a:xfrm>
            <a:off x="4646669" y="4139154"/>
            <a:ext cx="746007" cy="43200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8107" tIns="48107" rIns="48107" bIns="48107" rtlCol="0" anchor="ctr"/>
          <a:lstStyle/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AD3</a:t>
            </a: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192.168.1.1</a:t>
            </a:r>
            <a:endParaRPr lang="en-US" altLang="zh-TW" sz="800" dirty="0">
              <a:solidFill>
                <a:schemeClr val="tx1"/>
              </a:solidFill>
            </a:endParaRPr>
          </a:p>
          <a:p>
            <a:pPr algn="ctr"/>
            <a:r>
              <a:rPr lang="en-US" altLang="zh-TW" sz="800" dirty="0" smtClean="0">
                <a:solidFill>
                  <a:schemeClr val="tx1"/>
                </a:solidFill>
              </a:rPr>
              <a:t>8GB/4 </a:t>
            </a:r>
            <a:r>
              <a:rPr lang="en-US" altLang="zh-TW" sz="800" dirty="0">
                <a:solidFill>
                  <a:schemeClr val="tx1"/>
                </a:solidFill>
              </a:rPr>
              <a:t>Core</a:t>
            </a:r>
            <a:endParaRPr lang="zh-TW" altLang="en-US" sz="800" dirty="0"/>
          </a:p>
        </p:txBody>
      </p:sp>
      <p:sp>
        <p:nvSpPr>
          <p:cNvPr id="205" name="文字方塊 204"/>
          <p:cNvSpPr txBox="1"/>
          <p:nvPr/>
        </p:nvSpPr>
        <p:spPr>
          <a:xfrm>
            <a:off x="2377551" y="585299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cxnSp>
        <p:nvCxnSpPr>
          <p:cNvPr id="70" name="直線接點 69"/>
          <p:cNvCxnSpPr/>
          <p:nvPr/>
        </p:nvCxnSpPr>
        <p:spPr>
          <a:xfrm>
            <a:off x="8405370" y="8873425"/>
            <a:ext cx="5486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文字方塊 73"/>
          <p:cNvSpPr txBox="1"/>
          <p:nvPr/>
        </p:nvSpPr>
        <p:spPr>
          <a:xfrm>
            <a:off x="9043384" y="8762472"/>
            <a:ext cx="3340146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200" dirty="0"/>
              <a:t>Single-mode 9/125um fiber optic</a:t>
            </a:r>
            <a:endParaRPr lang="zh-TW" altLang="en-US" sz="1200" dirty="0"/>
          </a:p>
        </p:txBody>
      </p:sp>
      <p:sp>
        <p:nvSpPr>
          <p:cNvPr id="81" name="文字方塊 80"/>
          <p:cNvSpPr txBox="1"/>
          <p:nvPr/>
        </p:nvSpPr>
        <p:spPr>
          <a:xfrm>
            <a:off x="2595803" y="5686411"/>
            <a:ext cx="7053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219" name="文字方塊 218"/>
          <p:cNvSpPr txBox="1"/>
          <p:nvPr/>
        </p:nvSpPr>
        <p:spPr>
          <a:xfrm>
            <a:off x="4402308" y="6382630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220" name="文字方塊 219"/>
          <p:cNvSpPr txBox="1"/>
          <p:nvPr/>
        </p:nvSpPr>
        <p:spPr>
          <a:xfrm>
            <a:off x="4455057" y="5784226"/>
            <a:ext cx="7053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221" name="文字方塊 220"/>
          <p:cNvSpPr txBox="1"/>
          <p:nvPr/>
        </p:nvSpPr>
        <p:spPr>
          <a:xfrm>
            <a:off x="2607023" y="6508414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225" name="文字方塊 224"/>
          <p:cNvSpPr txBox="1"/>
          <p:nvPr/>
        </p:nvSpPr>
        <p:spPr>
          <a:xfrm>
            <a:off x="4079085" y="6105698"/>
            <a:ext cx="355867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 x 2</a:t>
            </a:r>
            <a:endParaRPr lang="zh-TW" altLang="en-US" sz="800" dirty="0"/>
          </a:p>
        </p:txBody>
      </p:sp>
      <p:cxnSp>
        <p:nvCxnSpPr>
          <p:cNvPr id="116" name="肘形接點 115"/>
          <p:cNvCxnSpPr>
            <a:stCxn id="309" idx="0"/>
            <a:endCxn id="308" idx="0"/>
          </p:cNvCxnSpPr>
          <p:nvPr/>
        </p:nvCxnSpPr>
        <p:spPr>
          <a:xfrm rot="16200000" flipH="1">
            <a:off x="5054018" y="4740762"/>
            <a:ext cx="638" cy="2005314"/>
          </a:xfrm>
          <a:prstGeom prst="bentConnector3">
            <a:avLst>
              <a:gd name="adj1" fmla="val -3583072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肘形接點 248"/>
          <p:cNvCxnSpPr>
            <a:stCxn id="308" idx="0"/>
            <a:endCxn id="304" idx="0"/>
          </p:cNvCxnSpPr>
          <p:nvPr/>
        </p:nvCxnSpPr>
        <p:spPr>
          <a:xfrm rot="5400000" flipH="1" flipV="1">
            <a:off x="7045807" y="4687091"/>
            <a:ext cx="67835" cy="2045460"/>
          </a:xfrm>
          <a:prstGeom prst="bentConnector3">
            <a:avLst>
              <a:gd name="adj1" fmla="val 387847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肘形接點 293"/>
          <p:cNvCxnSpPr>
            <a:stCxn id="304" idx="0"/>
            <a:endCxn id="99" idx="0"/>
          </p:cNvCxnSpPr>
          <p:nvPr/>
        </p:nvCxnSpPr>
        <p:spPr>
          <a:xfrm rot="16200000" flipH="1">
            <a:off x="9165975" y="4612381"/>
            <a:ext cx="11585" cy="2138628"/>
          </a:xfrm>
          <a:prstGeom prst="bentConnector3">
            <a:avLst>
              <a:gd name="adj1" fmla="val -1315511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肘形接點 295"/>
          <p:cNvCxnSpPr>
            <a:stCxn id="39" idx="1"/>
            <a:endCxn id="99" idx="3"/>
          </p:cNvCxnSpPr>
          <p:nvPr/>
        </p:nvCxnSpPr>
        <p:spPr>
          <a:xfrm rot="10800000" flipH="1" flipV="1">
            <a:off x="3075188" y="2376340"/>
            <a:ext cx="7561893" cy="3437148"/>
          </a:xfrm>
          <a:prstGeom prst="bentConnector5">
            <a:avLst>
              <a:gd name="adj1" fmla="val -12260"/>
              <a:gd name="adj2" fmla="val 136694"/>
              <a:gd name="adj3" fmla="val 103023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肘形接點 301"/>
          <p:cNvCxnSpPr>
            <a:stCxn id="39" idx="1"/>
            <a:endCxn id="62" idx="1"/>
          </p:cNvCxnSpPr>
          <p:nvPr/>
        </p:nvCxnSpPr>
        <p:spPr>
          <a:xfrm rot="10800000" flipV="1">
            <a:off x="2690071" y="2376339"/>
            <a:ext cx="385119" cy="4269207"/>
          </a:xfrm>
          <a:prstGeom prst="bentConnector3">
            <a:avLst>
              <a:gd name="adj1" fmla="val 204866"/>
            </a:avLst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5" name="文字方塊 304"/>
          <p:cNvSpPr txBox="1"/>
          <p:nvPr/>
        </p:nvSpPr>
        <p:spPr>
          <a:xfrm>
            <a:off x="2318300" y="6662745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07" name="文字方塊 306"/>
          <p:cNvSpPr txBox="1"/>
          <p:nvPr/>
        </p:nvSpPr>
        <p:spPr>
          <a:xfrm>
            <a:off x="4617811" y="5786237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26" name="文字方塊 325"/>
          <p:cNvSpPr txBox="1"/>
          <p:nvPr/>
        </p:nvSpPr>
        <p:spPr>
          <a:xfrm>
            <a:off x="4633843" y="6387579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27" name="文字方塊 326"/>
          <p:cNvSpPr txBox="1"/>
          <p:nvPr/>
        </p:nvSpPr>
        <p:spPr>
          <a:xfrm>
            <a:off x="5049510" y="6082081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cxnSp>
        <p:nvCxnSpPr>
          <p:cNvPr id="214" name="直線接點 213"/>
          <p:cNvCxnSpPr>
            <a:stCxn id="90" idx="2"/>
            <a:endCxn id="92" idx="0"/>
          </p:cNvCxnSpPr>
          <p:nvPr/>
        </p:nvCxnSpPr>
        <p:spPr>
          <a:xfrm flipH="1">
            <a:off x="5032299" y="5976104"/>
            <a:ext cx="1432" cy="366085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文字方塊 332"/>
          <p:cNvSpPr txBox="1"/>
          <p:nvPr/>
        </p:nvSpPr>
        <p:spPr>
          <a:xfrm>
            <a:off x="5368587" y="5891749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36" name="文字方塊 335"/>
          <p:cNvSpPr txBox="1"/>
          <p:nvPr/>
        </p:nvSpPr>
        <p:spPr>
          <a:xfrm>
            <a:off x="6441998" y="5780071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41" name="文字方塊 340"/>
          <p:cNvSpPr txBox="1"/>
          <p:nvPr/>
        </p:nvSpPr>
        <p:spPr>
          <a:xfrm>
            <a:off x="6078295" y="6139601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42" name="文字方塊 341"/>
          <p:cNvSpPr txBox="1"/>
          <p:nvPr/>
        </p:nvSpPr>
        <p:spPr>
          <a:xfrm>
            <a:off x="6396053" y="6377674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49" name="文字方塊 348"/>
          <p:cNvSpPr txBox="1"/>
          <p:nvPr/>
        </p:nvSpPr>
        <p:spPr>
          <a:xfrm>
            <a:off x="8523146" y="5747282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62" name="文字方塊 361"/>
          <p:cNvSpPr txBox="1"/>
          <p:nvPr/>
        </p:nvSpPr>
        <p:spPr>
          <a:xfrm>
            <a:off x="7379728" y="582186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63" name="文字方塊 362"/>
          <p:cNvSpPr txBox="1"/>
          <p:nvPr/>
        </p:nvSpPr>
        <p:spPr>
          <a:xfrm>
            <a:off x="6646736" y="5724581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cxnSp>
        <p:nvCxnSpPr>
          <p:cNvPr id="366" name="直線接點 365"/>
          <p:cNvCxnSpPr>
            <a:stCxn id="94" idx="2"/>
            <a:endCxn id="96" idx="0"/>
          </p:cNvCxnSpPr>
          <p:nvPr/>
        </p:nvCxnSpPr>
        <p:spPr>
          <a:xfrm>
            <a:off x="7047538" y="5908422"/>
            <a:ext cx="514" cy="433767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1" name="文字方塊 370"/>
          <p:cNvSpPr txBox="1"/>
          <p:nvPr/>
        </p:nvSpPr>
        <p:spPr>
          <a:xfrm>
            <a:off x="7067791" y="6055634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75" name="文字方塊 374"/>
          <p:cNvSpPr txBox="1"/>
          <p:nvPr/>
        </p:nvSpPr>
        <p:spPr>
          <a:xfrm>
            <a:off x="8121948" y="6065975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77" name="文字方塊 376"/>
          <p:cNvSpPr txBox="1"/>
          <p:nvPr/>
        </p:nvSpPr>
        <p:spPr>
          <a:xfrm>
            <a:off x="6646736" y="6375795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78" name="文字方塊 377"/>
          <p:cNvSpPr txBox="1"/>
          <p:nvPr/>
        </p:nvSpPr>
        <p:spPr>
          <a:xfrm>
            <a:off x="8453038" y="6403185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388" name="文字方塊 387"/>
          <p:cNvSpPr txBox="1"/>
          <p:nvPr/>
        </p:nvSpPr>
        <p:spPr>
          <a:xfrm>
            <a:off x="8740962" y="5721944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390" name="文字方塊 389"/>
          <p:cNvSpPr txBox="1"/>
          <p:nvPr/>
        </p:nvSpPr>
        <p:spPr>
          <a:xfrm>
            <a:off x="9510989" y="5821863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394" name="文字方塊 393"/>
          <p:cNvSpPr txBox="1"/>
          <p:nvPr/>
        </p:nvSpPr>
        <p:spPr>
          <a:xfrm>
            <a:off x="10665371" y="5826083"/>
            <a:ext cx="7605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TW" sz="1000" dirty="0" smtClean="0"/>
              <a:t>B</a:t>
            </a:r>
            <a:endParaRPr lang="zh-TW" altLang="en-US" sz="1000" dirty="0"/>
          </a:p>
        </p:txBody>
      </p:sp>
      <p:sp>
        <p:nvSpPr>
          <p:cNvPr id="401" name="文字方塊 400"/>
          <p:cNvSpPr txBox="1"/>
          <p:nvPr/>
        </p:nvSpPr>
        <p:spPr>
          <a:xfrm>
            <a:off x="8751437" y="6124213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cxnSp>
        <p:nvCxnSpPr>
          <p:cNvPr id="351" name="直線接點 350"/>
          <p:cNvCxnSpPr>
            <a:stCxn id="100" idx="2"/>
            <a:endCxn id="498" idx="0"/>
          </p:cNvCxnSpPr>
          <p:nvPr/>
        </p:nvCxnSpPr>
        <p:spPr>
          <a:xfrm>
            <a:off x="9165417" y="6317394"/>
            <a:ext cx="517" cy="147533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5" name="文字方塊 414"/>
          <p:cNvSpPr txBox="1"/>
          <p:nvPr/>
        </p:nvSpPr>
        <p:spPr>
          <a:xfrm>
            <a:off x="10582544" y="6404911"/>
            <a:ext cx="59312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1000" dirty="0" smtClean="0"/>
              <a:t>F</a:t>
            </a:r>
            <a:endParaRPr lang="zh-TW" altLang="en-US" sz="1000" dirty="0"/>
          </a:p>
        </p:txBody>
      </p:sp>
      <p:sp>
        <p:nvSpPr>
          <p:cNvPr id="417" name="文字方塊 416"/>
          <p:cNvSpPr txBox="1"/>
          <p:nvPr/>
        </p:nvSpPr>
        <p:spPr>
          <a:xfrm>
            <a:off x="10251414" y="6096209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419" name="圓角矩形 418"/>
          <p:cNvSpPr/>
          <p:nvPr/>
        </p:nvSpPr>
        <p:spPr>
          <a:xfrm>
            <a:off x="10916488" y="5584826"/>
            <a:ext cx="856890" cy="1388654"/>
          </a:xfrm>
          <a:prstGeom prst="roundRect">
            <a:avLst/>
          </a:prstGeom>
          <a:noFill/>
          <a:ln w="25400" cmpd="sng">
            <a:solidFill>
              <a:schemeClr val="accent2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0" name="矩形 419"/>
          <p:cNvSpPr/>
          <p:nvPr/>
        </p:nvSpPr>
        <p:spPr>
          <a:xfrm>
            <a:off x="11005310" y="6476417"/>
            <a:ext cx="648000" cy="2326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zh-TW" altLang="en-US" sz="800" dirty="0" smtClean="0">
                <a:solidFill>
                  <a:schemeClr val="tx1"/>
                </a:solidFill>
              </a:rPr>
              <a:t>舊</a:t>
            </a:r>
            <a:r>
              <a:rPr lang="en-US" altLang="zh-TW" sz="800" dirty="0" smtClean="0">
                <a:solidFill>
                  <a:schemeClr val="tx1"/>
                </a:solidFill>
              </a:rPr>
              <a:t> SWITCH</a:t>
            </a:r>
            <a:endParaRPr lang="en-US" altLang="zh-TW" sz="800" dirty="0">
              <a:solidFill>
                <a:schemeClr val="tx1"/>
              </a:solidFill>
            </a:endParaRPr>
          </a:p>
        </p:txBody>
      </p:sp>
      <p:cxnSp>
        <p:nvCxnSpPr>
          <p:cNvPr id="421" name="直線接點 420"/>
          <p:cNvCxnSpPr>
            <a:stCxn id="335" idx="2"/>
            <a:endCxn id="420" idx="0"/>
          </p:cNvCxnSpPr>
          <p:nvPr/>
        </p:nvCxnSpPr>
        <p:spPr>
          <a:xfrm>
            <a:off x="11329310" y="5916829"/>
            <a:ext cx="0" cy="55958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直線接點 442"/>
          <p:cNvCxnSpPr>
            <a:stCxn id="11" idx="2"/>
            <a:endCxn id="39" idx="0"/>
          </p:cNvCxnSpPr>
          <p:nvPr/>
        </p:nvCxnSpPr>
        <p:spPr>
          <a:xfrm>
            <a:off x="4287813" y="1279953"/>
            <a:ext cx="112" cy="7003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4" name="文字方塊 473"/>
          <p:cNvSpPr txBox="1"/>
          <p:nvPr/>
        </p:nvSpPr>
        <p:spPr>
          <a:xfrm>
            <a:off x="5917871" y="1024428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215" name="文字方塊 214"/>
          <p:cNvSpPr txBox="1"/>
          <p:nvPr/>
        </p:nvSpPr>
        <p:spPr>
          <a:xfrm>
            <a:off x="6285781" y="753221"/>
            <a:ext cx="31098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Cat.6x2</a:t>
            </a:r>
            <a:endParaRPr lang="zh-TW" altLang="en-US" sz="800" dirty="0"/>
          </a:p>
        </p:txBody>
      </p:sp>
      <p:sp>
        <p:nvSpPr>
          <p:cNvPr id="234" name="文字方塊 233"/>
          <p:cNvSpPr txBox="1"/>
          <p:nvPr/>
        </p:nvSpPr>
        <p:spPr>
          <a:xfrm>
            <a:off x="3326720" y="5611520"/>
            <a:ext cx="355867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800" dirty="0" smtClean="0"/>
              <a:t>Cat.6 x 2</a:t>
            </a:r>
            <a:endParaRPr lang="zh-TW" altLang="en-US" sz="800" dirty="0"/>
          </a:p>
        </p:txBody>
      </p:sp>
      <p:cxnSp>
        <p:nvCxnSpPr>
          <p:cNvPr id="251" name="直線接點 250"/>
          <p:cNvCxnSpPr>
            <a:stCxn id="308" idx="2"/>
            <a:endCxn id="93" idx="0"/>
          </p:cNvCxnSpPr>
          <p:nvPr/>
        </p:nvCxnSpPr>
        <p:spPr>
          <a:xfrm flipH="1">
            <a:off x="6055897" y="5976376"/>
            <a:ext cx="1097" cy="371264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肘形接點 279"/>
          <p:cNvCxnSpPr>
            <a:stCxn id="495" idx="2"/>
            <a:endCxn id="62" idx="0"/>
          </p:cNvCxnSpPr>
          <p:nvPr/>
        </p:nvCxnSpPr>
        <p:spPr>
          <a:xfrm rot="16200000" flipH="1">
            <a:off x="2933461" y="6452771"/>
            <a:ext cx="159734" cy="1484"/>
          </a:xfrm>
          <a:prstGeom prst="bentConnector3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直線接點 283"/>
          <p:cNvCxnSpPr>
            <a:stCxn id="98" idx="2"/>
            <a:endCxn id="100" idx="0"/>
          </p:cNvCxnSpPr>
          <p:nvPr/>
        </p:nvCxnSpPr>
        <p:spPr>
          <a:xfrm flipH="1">
            <a:off x="9165417" y="5931578"/>
            <a:ext cx="242" cy="153178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直線接點 287"/>
          <p:cNvCxnSpPr>
            <a:stCxn id="99" idx="2"/>
            <a:endCxn id="101" idx="0"/>
          </p:cNvCxnSpPr>
          <p:nvPr/>
        </p:nvCxnSpPr>
        <p:spPr>
          <a:xfrm flipH="1">
            <a:off x="10241081" y="5939488"/>
            <a:ext cx="1" cy="425404"/>
          </a:xfrm>
          <a:prstGeom prst="line">
            <a:avLst/>
          </a:prstGeom>
          <a:ln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680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bg2">
              <a:lumMod val="1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1344</TotalTime>
  <Words>404</Words>
  <Application>Microsoft Office PowerPoint</Application>
  <PresentationFormat>A3 紙張 (297x420 公釐)</PresentationFormat>
  <Paragraphs>255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Yu-Shiung Kao</dc:creator>
  <cp:lastModifiedBy>高裕雄francis</cp:lastModifiedBy>
  <cp:revision>120</cp:revision>
  <cp:lastPrinted>2015-09-14T03:30:47Z</cp:lastPrinted>
  <dcterms:created xsi:type="dcterms:W3CDTF">2015-07-09T02:06:35Z</dcterms:created>
  <dcterms:modified xsi:type="dcterms:W3CDTF">2015-09-14T03:30:48Z</dcterms:modified>
</cp:coreProperties>
</file>