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60859" y="266641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月份各部門電費比例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150" y="1810029"/>
            <a:ext cx="5614630" cy="426825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3450" y="1810029"/>
            <a:ext cx="5302082" cy="427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20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54041" y="-5514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BF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31" y="771034"/>
            <a:ext cx="11808097" cy="12300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531" y="2001078"/>
            <a:ext cx="11808097" cy="468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32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89648" y="0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TF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97" y="752892"/>
            <a:ext cx="11912958" cy="132107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97" y="2073968"/>
            <a:ext cx="11912958" cy="464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0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28284" y="0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MK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284" y="776548"/>
            <a:ext cx="6567339" cy="142275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284" y="2199298"/>
            <a:ext cx="6567339" cy="45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785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28284" y="99216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CP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483" y="875763"/>
            <a:ext cx="5916978" cy="152700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483" y="2535288"/>
            <a:ext cx="5916978" cy="388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3783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522</TotalTime>
  <Words>44</Words>
  <Application>Microsoft Office PowerPoint</Application>
  <PresentationFormat>寬螢幕</PresentationFormat>
  <Paragraphs>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Arial</vt:lpstr>
      <vt:lpstr>Trebuchet MS</vt:lpstr>
      <vt:lpstr>Wingdings 3</vt:lpstr>
      <vt:lpstr>多面向</vt:lpstr>
      <vt:lpstr>2016年7月份各部門電費比例</vt:lpstr>
      <vt:lpstr>2016年7月份BF各機台電費</vt:lpstr>
      <vt:lpstr>2016年7月份TF各機台電費</vt:lpstr>
      <vt:lpstr>2016年7月份MK各機台電費</vt:lpstr>
      <vt:lpstr>2016年7月份CP各機台電費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me機電</dc:creator>
  <cp:lastModifiedBy>me機電</cp:lastModifiedBy>
  <cp:revision>36</cp:revision>
  <dcterms:created xsi:type="dcterms:W3CDTF">2016-03-18T10:06:23Z</dcterms:created>
  <dcterms:modified xsi:type="dcterms:W3CDTF">2016-08-22T09:22:11Z</dcterms:modified>
</cp:coreProperties>
</file>