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7/14/2016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060859" y="266641"/>
            <a:ext cx="5885406" cy="776548"/>
          </a:xfrm>
        </p:spPr>
        <p:txBody>
          <a:bodyPr/>
          <a:lstStyle/>
          <a:p>
            <a:r>
              <a:rPr lang="en-US" altLang="zh-TW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2016</a:t>
            </a:r>
            <a:r>
              <a:rPr lang="zh-TW" alt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年</a:t>
            </a:r>
            <a:r>
              <a:rPr lang="en-US" altLang="zh-TW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6</a:t>
            </a:r>
            <a:r>
              <a:rPr lang="zh-TW" alt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月份</a:t>
            </a:r>
            <a:r>
              <a:rPr lang="zh-TW" alt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各部門電費比例</a:t>
            </a:r>
            <a:endParaRPr lang="zh-TW" alt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604" y="1402693"/>
            <a:ext cx="5812350" cy="4418558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4738" y="1402693"/>
            <a:ext cx="5589431" cy="4783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120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254041" y="-5514"/>
            <a:ext cx="5885406" cy="776548"/>
          </a:xfrm>
        </p:spPr>
        <p:txBody>
          <a:bodyPr/>
          <a:lstStyle/>
          <a:p>
            <a:r>
              <a:rPr lang="en-US" altLang="zh-TW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2016</a:t>
            </a:r>
            <a:r>
              <a:rPr lang="zh-TW" alt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年</a:t>
            </a:r>
            <a:r>
              <a:rPr lang="en-US" altLang="zh-TW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6</a:t>
            </a:r>
            <a:r>
              <a:rPr lang="zh-TW" alt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月份</a:t>
            </a:r>
            <a:r>
              <a:rPr lang="en-US" altLang="zh-TW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BF</a:t>
            </a:r>
            <a:r>
              <a:rPr lang="zh-TW" alt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各機台電費</a:t>
            </a:r>
            <a:endParaRPr lang="zh-TW" alt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579" y="668002"/>
            <a:ext cx="11933046" cy="1218911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579" y="1886913"/>
            <a:ext cx="11933046" cy="4936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324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189648" y="0"/>
            <a:ext cx="5885406" cy="776548"/>
          </a:xfrm>
        </p:spPr>
        <p:txBody>
          <a:bodyPr/>
          <a:lstStyle/>
          <a:p>
            <a:r>
              <a:rPr lang="en-US" altLang="zh-TW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2016</a:t>
            </a:r>
            <a:r>
              <a:rPr lang="zh-TW" alt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年</a:t>
            </a:r>
            <a:r>
              <a:rPr lang="en-US" altLang="zh-TW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6</a:t>
            </a:r>
            <a:r>
              <a:rPr lang="zh-TW" alt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月份</a:t>
            </a:r>
            <a:r>
              <a:rPr lang="en-US" altLang="zh-TW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TF</a:t>
            </a:r>
            <a:r>
              <a:rPr lang="zh-TW" alt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各機台電費</a:t>
            </a:r>
            <a:endParaRPr lang="zh-TW" alt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96" y="752892"/>
            <a:ext cx="11912958" cy="1321076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96" y="2073968"/>
            <a:ext cx="11912958" cy="4610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602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228284" y="0"/>
            <a:ext cx="5885406" cy="776548"/>
          </a:xfrm>
        </p:spPr>
        <p:txBody>
          <a:bodyPr/>
          <a:lstStyle/>
          <a:p>
            <a:r>
              <a:rPr lang="en-US" altLang="zh-TW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2016</a:t>
            </a:r>
            <a:r>
              <a:rPr lang="zh-TW" alt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年</a:t>
            </a:r>
            <a:r>
              <a:rPr lang="en-US" altLang="zh-TW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6</a:t>
            </a:r>
            <a:r>
              <a:rPr lang="zh-TW" alt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月份</a:t>
            </a:r>
            <a:r>
              <a:rPr lang="en-US" altLang="zh-TW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MK</a:t>
            </a:r>
            <a:r>
              <a:rPr lang="zh-TW" alt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各機台電費</a:t>
            </a:r>
            <a:endParaRPr lang="zh-TW" alt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8284" y="776548"/>
            <a:ext cx="6567339" cy="1422750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8284" y="2390301"/>
            <a:ext cx="6567339" cy="4508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785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228284" y="99216"/>
            <a:ext cx="5885406" cy="776548"/>
          </a:xfrm>
        </p:spPr>
        <p:txBody>
          <a:bodyPr/>
          <a:lstStyle/>
          <a:p>
            <a:r>
              <a:rPr lang="en-US" altLang="zh-TW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2016</a:t>
            </a:r>
            <a:r>
              <a:rPr lang="zh-TW" alt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年</a:t>
            </a:r>
            <a:r>
              <a:rPr lang="en-US" altLang="zh-TW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6</a:t>
            </a:r>
            <a:r>
              <a:rPr lang="zh-TW" alt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月份</a:t>
            </a:r>
            <a:r>
              <a:rPr lang="en-US" altLang="zh-TW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CP</a:t>
            </a:r>
            <a:r>
              <a:rPr lang="zh-TW" alt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各機台電費</a:t>
            </a:r>
            <a:endParaRPr lang="zh-TW" alt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2238" y="875764"/>
            <a:ext cx="6337842" cy="1635616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7586" y="2511379"/>
            <a:ext cx="5337012" cy="4056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137838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453</TotalTime>
  <Words>44</Words>
  <Application>Microsoft Office PowerPoint</Application>
  <PresentationFormat>寬螢幕</PresentationFormat>
  <Paragraphs>5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微軟正黑體</vt:lpstr>
      <vt:lpstr>Arial</vt:lpstr>
      <vt:lpstr>Trebuchet MS</vt:lpstr>
      <vt:lpstr>Wingdings 3</vt:lpstr>
      <vt:lpstr>多面向</vt:lpstr>
      <vt:lpstr>2016年6月份各部門電費比例</vt:lpstr>
      <vt:lpstr>2016年6月份BF各機台電費</vt:lpstr>
      <vt:lpstr>2016年6月份TF各機台電費</vt:lpstr>
      <vt:lpstr>2016年6月份MK各機台電費</vt:lpstr>
      <vt:lpstr>2016年6月份CP各機台電費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me機電</dc:creator>
  <cp:lastModifiedBy>me機電</cp:lastModifiedBy>
  <cp:revision>28</cp:revision>
  <dcterms:created xsi:type="dcterms:W3CDTF">2016-03-18T10:06:23Z</dcterms:created>
  <dcterms:modified xsi:type="dcterms:W3CDTF">2016-07-14T09:51:14Z</dcterms:modified>
</cp:coreProperties>
</file>